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/>
    <p:restoredTop sz="94646"/>
  </p:normalViewPr>
  <p:slideViewPr>
    <p:cSldViewPr snapToGrid="0" snapToObjects="1">
      <p:cViewPr varScale="1">
        <p:scale>
          <a:sx n="109" d="100"/>
          <a:sy n="109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0510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55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4E4D4A-C7B4-0A4F-B336-7568CF39A4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826369-A491-FF49-B2BE-064E0024F40D}"/>
              </a:ext>
            </a:extLst>
          </p:cNvPr>
          <p:cNvSpPr txBox="1"/>
          <p:nvPr userDrawn="1"/>
        </p:nvSpPr>
        <p:spPr>
          <a:xfrm>
            <a:off x="390526" y="6250219"/>
            <a:ext cx="2313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noProof="0" dirty="0" smtClean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 créée</a:t>
            </a:r>
            <a:r>
              <a:rPr lang="fr-FR" sz="1600" baseline="0" noProof="0" dirty="0" smtClean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</a:t>
            </a:r>
            <a:endParaRPr lang="fr-FR" sz="1600" noProof="0" dirty="0">
              <a:solidFill>
                <a:srgbClr val="00AC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5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11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BAC356-1C44-F44B-B830-43C409DA0D87}"/>
              </a:ext>
            </a:extLst>
          </p:cNvPr>
          <p:cNvSpPr txBox="1">
            <a:spLocks/>
          </p:cNvSpPr>
          <p:nvPr/>
        </p:nvSpPr>
        <p:spPr>
          <a:xfrm>
            <a:off x="2600634" y="6260486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rgbClr val="00ACA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&lt;Partner logo&gt;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4EB3AC-D2CD-9040-93EF-FB25EB2C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4E6FDB-7A33-184B-BFA9-D72881DB13F0}"/>
              </a:ext>
            </a:extLst>
          </p:cNvPr>
          <p:cNvSpPr txBox="1">
            <a:spLocks/>
          </p:cNvSpPr>
          <p:nvPr/>
        </p:nvSpPr>
        <p:spPr>
          <a:xfrm>
            <a:off x="779208" y="1980148"/>
            <a:ext cx="6064044" cy="7557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ACA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smtClean="0"/>
              <a:t>Distribution</a:t>
            </a:r>
            <a:endParaRPr lang="en-US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553EABC-DF2E-8044-9EB9-8629F76FF197}"/>
              </a:ext>
            </a:extLst>
          </p:cNvPr>
          <p:cNvSpPr txBox="1">
            <a:spLocks/>
          </p:cNvSpPr>
          <p:nvPr/>
        </p:nvSpPr>
        <p:spPr>
          <a:xfrm>
            <a:off x="838199" y="2879027"/>
            <a:ext cx="7329855" cy="18287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Activité d’apprentissage</a:t>
            </a:r>
          </a:p>
          <a:p>
            <a:pPr marL="0" indent="0">
              <a:buNone/>
            </a:pPr>
            <a:r>
              <a:rPr lang="fr-FR" sz="1800" dirty="0" smtClean="0"/>
              <a:t>Distribuer un lot de 9 étiquettes à chaque groupe d’étudiants</a:t>
            </a:r>
            <a:endParaRPr lang="fr-FR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85300E-B0BF-4E44-9488-125A96BBBF49}"/>
              </a:ext>
            </a:extLst>
          </p:cNvPr>
          <p:cNvSpPr txBox="1"/>
          <p:nvPr/>
        </p:nvSpPr>
        <p:spPr>
          <a:xfrm>
            <a:off x="743706" y="6250219"/>
            <a:ext cx="1960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AC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created by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15470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23976" y="4967039"/>
            <a:ext cx="9091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Il permet la distribution d’hydrogène dans le réservoir du véhicule et de faire le plein en quelques minutes.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16714" y="3931311"/>
            <a:ext cx="702511" cy="11799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274320" y="2360815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34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164542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4957198"/>
            <a:ext cx="8469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Une fois à une haute pression, l’hydrogène est stocké dans un réservoir dit stock tampon.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14375" y="4038600"/>
            <a:ext cx="828675" cy="1021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274320" y="2360815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791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34" y="0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50211" y="4858377"/>
            <a:ext cx="918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Cet équipement délivre le liquide de refroidissement à l’échangeur et est constitué d’un réservoir, d’une pompe et d’une unité de contrôle qui stocke et régule le flux de liquide.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1500" y="3965207"/>
            <a:ext cx="673774" cy="7782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174366" y="2290689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0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718" y="706582"/>
            <a:ext cx="1121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rgbClr val="FF0000"/>
                </a:solidFill>
              </a:rPr>
              <a:t>Prendre un instant pour vérifier ses idées …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53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71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2 – </a:t>
            </a:r>
            <a:r>
              <a:rPr lang="fr-FR" dirty="0"/>
              <a:t>L’hydrogène est comprimé par les surpresseurs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02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2 – </a:t>
            </a:r>
            <a:r>
              <a:rPr lang="fr-FR" dirty="0"/>
              <a:t>L’hydrogène est comprimé par les surpresseurs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3 – </a:t>
            </a:r>
            <a:r>
              <a:rPr lang="fr-FR" dirty="0"/>
              <a:t>Une fois à une haute pression, l’hydrogène est stocké dans un réservoir dit stock tampon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72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2 – </a:t>
            </a:r>
            <a:r>
              <a:rPr lang="fr-FR" dirty="0"/>
              <a:t>L’hydrogène est comprimé par les surpresseurs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3 – </a:t>
            </a:r>
            <a:r>
              <a:rPr lang="fr-FR" dirty="0"/>
              <a:t>Une fois à une haute pression, l’hydrogène est stocké dans un réservoir dit stock tampon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4 – </a:t>
            </a:r>
            <a:r>
              <a:rPr lang="fr-FR" dirty="0"/>
              <a:t>Avant la distribution, l’hydrogène est </a:t>
            </a:r>
            <a:r>
              <a:rPr lang="fr-FR" dirty="0" smtClean="0"/>
              <a:t>refroidi </a:t>
            </a:r>
            <a:r>
              <a:rPr lang="fr-FR" dirty="0"/>
              <a:t>par une unité de réfrigération et un échangeur thermique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75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2 – </a:t>
            </a:r>
            <a:r>
              <a:rPr lang="fr-FR" dirty="0"/>
              <a:t>L’hydrogène est comprimé par les surpresseurs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3 – </a:t>
            </a:r>
            <a:r>
              <a:rPr lang="fr-FR" dirty="0"/>
              <a:t>Une fois à une haute pression, l’hydrogène est stocké dans un réservoir dit stock tampon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4 – </a:t>
            </a:r>
            <a:r>
              <a:rPr lang="fr-FR" dirty="0"/>
              <a:t>Avant la distribution, l’hydrogène est </a:t>
            </a:r>
            <a:r>
              <a:rPr lang="fr-FR" dirty="0" smtClean="0"/>
              <a:t>refroidi </a:t>
            </a:r>
            <a:r>
              <a:rPr lang="fr-FR" dirty="0"/>
              <a:t>par une unité de réfrigération et un échangeur thermique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5 – </a:t>
            </a:r>
            <a:r>
              <a:rPr lang="fr-FR" dirty="0"/>
              <a:t>Il permet la distribution d’hydrogène dans le réservoir du véhicule et de faire le plein en quelques minutes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534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2 – </a:t>
            </a:r>
            <a:r>
              <a:rPr lang="fr-FR" dirty="0"/>
              <a:t>L’hydrogène est comprimé par les surpresseurs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3 – </a:t>
            </a:r>
            <a:r>
              <a:rPr lang="fr-FR" dirty="0"/>
              <a:t>Une fois à une haute pression, l’hydrogène est stocké dans un réservoir dit stock tampon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4 – </a:t>
            </a:r>
            <a:r>
              <a:rPr lang="fr-FR" dirty="0"/>
              <a:t>Avant la distribution, l’hydrogène est </a:t>
            </a:r>
            <a:r>
              <a:rPr lang="fr-FR" dirty="0" smtClean="0"/>
              <a:t>refroidi </a:t>
            </a:r>
            <a:r>
              <a:rPr lang="fr-FR" dirty="0"/>
              <a:t>par une unité de réfrigération et un échangeur thermique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5 – </a:t>
            </a:r>
            <a:r>
              <a:rPr lang="fr-FR" dirty="0"/>
              <a:t>Il permet la distribution d’hydrogène dans le réservoir du véhicule et de faire le plein en quelques minutes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6 – </a:t>
            </a:r>
            <a:r>
              <a:rPr lang="fr-FR" dirty="0"/>
              <a:t>L’hydrogène est comprimé par les surpresseurs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1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396" y="640080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Source d’hydrogène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58392" y="640079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Surpresseurs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35388" y="64007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Réservoir tampon</a:t>
            </a:r>
          </a:p>
          <a:p>
            <a:pPr algn="ctr"/>
            <a:r>
              <a:rPr lang="fr-FR" dirty="0" smtClean="0"/>
              <a:t>H2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1396" y="192714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Echangeur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58392" y="1920619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Pistolet de distribution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35388" y="1927148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Compresseur d’air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1396" y="3211546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/>
              <a:t>Réservoir tampon</a:t>
            </a:r>
          </a:p>
          <a:p>
            <a:pPr algn="ctr"/>
            <a:r>
              <a:rPr lang="fr-FR" dirty="0" smtClean="0"/>
              <a:t>Air</a:t>
            </a:r>
            <a:endParaRPr lang="fr-FR" dirty="0"/>
          </a:p>
        </p:txBody>
      </p:sp>
      <p:sp>
        <p:nvSpPr>
          <p:cNvPr id="22" name="TextBox 21"/>
          <p:cNvSpPr txBox="1"/>
          <p:nvPr/>
        </p:nvSpPr>
        <p:spPr>
          <a:xfrm>
            <a:off x="4458392" y="3197745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Unité de refroidissement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35388" y="3211546"/>
            <a:ext cx="196180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dirty="0" smtClean="0"/>
              <a:t>Unité de contrôle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81396" y="4663440"/>
            <a:ext cx="10374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Imprimer et découper les étiquettes</a:t>
            </a:r>
            <a:endParaRPr lang="fr-FR" sz="40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93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2 – </a:t>
            </a:r>
            <a:r>
              <a:rPr lang="fr-FR" dirty="0"/>
              <a:t>L’hydrogène est comprimé par les surpresseurs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3 – </a:t>
            </a:r>
            <a:r>
              <a:rPr lang="fr-FR" dirty="0"/>
              <a:t>Une fois à une haute pression, l’hydrogène est stocké dans un réservoir dit stock tampon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4 – </a:t>
            </a:r>
            <a:r>
              <a:rPr lang="fr-FR" dirty="0"/>
              <a:t>Avant la distribution, l’hydrogène est </a:t>
            </a:r>
            <a:r>
              <a:rPr lang="fr-FR" dirty="0" smtClean="0"/>
              <a:t>refroidi </a:t>
            </a:r>
            <a:r>
              <a:rPr lang="fr-FR" dirty="0"/>
              <a:t>par une unité de réfrigération et un échangeur thermique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5 – </a:t>
            </a:r>
            <a:r>
              <a:rPr lang="fr-FR" dirty="0"/>
              <a:t>Il permet la distribution d’hydrogène dans le réservoir du véhicule et de faire le plein en quelques minutes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6 – </a:t>
            </a:r>
            <a:r>
              <a:rPr lang="fr-FR" dirty="0"/>
              <a:t>L’hydrogène est comprimé par les surpresseurs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7 – </a:t>
            </a:r>
            <a:r>
              <a:rPr lang="fr-FR" dirty="0"/>
              <a:t>Il alimente </a:t>
            </a:r>
            <a:r>
              <a:rPr lang="fr-FR" dirty="0" smtClean="0"/>
              <a:t>en </a:t>
            </a:r>
            <a:r>
              <a:rPr lang="fr-FR" dirty="0"/>
              <a:t>air l’unité de compression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2 – </a:t>
            </a:r>
            <a:r>
              <a:rPr lang="fr-FR" dirty="0"/>
              <a:t>L’hydrogène est comprimé par les surpresseurs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3 – </a:t>
            </a:r>
            <a:r>
              <a:rPr lang="fr-FR" dirty="0"/>
              <a:t>Une fois à une haute pression, l’hydrogène est stocké dans un réservoir dit stock tampon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4 – </a:t>
            </a:r>
            <a:r>
              <a:rPr lang="fr-FR" dirty="0"/>
              <a:t>Avant la distribution, l’hydrogène est </a:t>
            </a:r>
            <a:r>
              <a:rPr lang="fr-FR" dirty="0" smtClean="0"/>
              <a:t>refroidi </a:t>
            </a:r>
            <a:r>
              <a:rPr lang="fr-FR" dirty="0"/>
              <a:t>par une unité de réfrigération et un échangeur thermique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5 – </a:t>
            </a:r>
            <a:r>
              <a:rPr lang="fr-FR" dirty="0"/>
              <a:t>Il permet la distribution d’hydrogène dans le réservoir du véhicule et de faire le plein en quelques minutes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6 – </a:t>
            </a:r>
            <a:r>
              <a:rPr lang="fr-FR" dirty="0"/>
              <a:t>L’hydrogène est comprimé par les surpresseurs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7 – </a:t>
            </a:r>
            <a:r>
              <a:rPr lang="fr-FR" dirty="0"/>
              <a:t>Il alimente </a:t>
            </a:r>
            <a:r>
              <a:rPr lang="fr-FR" dirty="0" smtClean="0"/>
              <a:t>en </a:t>
            </a:r>
            <a:r>
              <a:rPr lang="fr-FR" dirty="0"/>
              <a:t>air l’unité de compression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8 – </a:t>
            </a:r>
            <a:r>
              <a:rPr lang="fr-FR" dirty="0"/>
              <a:t>Cet équipement délivre le liquide de refroidissement à l’échangeur et est constitué d’un réservoir, d’une pompe et d’une unité de contrôle qui stocke et régule le flux de liquide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77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7775" y="665018"/>
            <a:ext cx="37989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– Source d’hydrogène</a:t>
            </a:r>
          </a:p>
          <a:p>
            <a:endParaRPr lang="fr-FR" dirty="0" smtClean="0"/>
          </a:p>
          <a:p>
            <a:r>
              <a:rPr lang="fr-FR" dirty="0" smtClean="0"/>
              <a:t>2 – Surpresseurs</a:t>
            </a:r>
          </a:p>
          <a:p>
            <a:endParaRPr lang="fr-FR" dirty="0" smtClean="0"/>
          </a:p>
          <a:p>
            <a:r>
              <a:rPr lang="fr-FR" dirty="0" smtClean="0"/>
              <a:t>3 – Réservoirs tampon H2</a:t>
            </a:r>
          </a:p>
          <a:p>
            <a:endParaRPr lang="fr-FR" dirty="0" smtClean="0"/>
          </a:p>
          <a:p>
            <a:r>
              <a:rPr lang="fr-FR" dirty="0" smtClean="0"/>
              <a:t>4 – Échangeur</a:t>
            </a:r>
          </a:p>
          <a:p>
            <a:endParaRPr lang="fr-FR" dirty="0" smtClean="0"/>
          </a:p>
          <a:p>
            <a:r>
              <a:rPr lang="fr-FR" dirty="0" smtClean="0"/>
              <a:t>5 – Pistolet de distribution</a:t>
            </a:r>
          </a:p>
          <a:p>
            <a:endParaRPr lang="fr-FR" dirty="0" smtClean="0"/>
          </a:p>
          <a:p>
            <a:r>
              <a:rPr lang="fr-FR" dirty="0" smtClean="0"/>
              <a:t>6 – Compresseur d’air</a:t>
            </a:r>
          </a:p>
          <a:p>
            <a:endParaRPr lang="fr-FR" dirty="0" smtClean="0"/>
          </a:p>
          <a:p>
            <a:r>
              <a:rPr lang="fr-FR" dirty="0" smtClean="0"/>
              <a:t>7 </a:t>
            </a:r>
            <a:r>
              <a:rPr lang="fr-FR" dirty="0"/>
              <a:t>– Réservoirs tampon </a:t>
            </a:r>
            <a:r>
              <a:rPr lang="fr-FR" dirty="0" smtClean="0"/>
              <a:t>Air</a:t>
            </a:r>
          </a:p>
          <a:p>
            <a:endParaRPr lang="fr-FR" dirty="0" smtClean="0"/>
          </a:p>
          <a:p>
            <a:r>
              <a:rPr lang="fr-FR" dirty="0" smtClean="0"/>
              <a:t>8 – Unité de refroidissement</a:t>
            </a:r>
          </a:p>
          <a:p>
            <a:endParaRPr lang="fr-FR" dirty="0" smtClean="0"/>
          </a:p>
          <a:p>
            <a:r>
              <a:rPr lang="fr-FR" dirty="0" smtClean="0"/>
              <a:t>9 – Unité de contrôle</a:t>
            </a:r>
            <a:endParaRPr lang="fr-FR" dirty="0"/>
          </a:p>
        </p:txBody>
      </p:sp>
      <p:sp>
        <p:nvSpPr>
          <p:cNvPr id="16" name="TextBox 15"/>
          <p:cNvSpPr txBox="1"/>
          <p:nvPr/>
        </p:nvSpPr>
        <p:spPr>
          <a:xfrm>
            <a:off x="4106487" y="157942"/>
            <a:ext cx="786384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dirty="0" smtClean="0"/>
              <a:t>1 – </a:t>
            </a:r>
            <a:r>
              <a:rPr lang="fr-FR" dirty="0"/>
              <a:t>L’hydrogène à basse pression est stockée </a:t>
            </a:r>
            <a:r>
              <a:rPr lang="fr-FR" dirty="0" smtClean="0"/>
              <a:t>dans </a:t>
            </a:r>
            <a:r>
              <a:rPr lang="fr-FR" dirty="0"/>
              <a:t>un réservoir ou un cadre bouteille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2 – </a:t>
            </a:r>
            <a:r>
              <a:rPr lang="fr-FR" dirty="0"/>
              <a:t>L’hydrogène est comprimé par les surpresseurs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3 – </a:t>
            </a:r>
            <a:r>
              <a:rPr lang="fr-FR" dirty="0"/>
              <a:t>Une fois à une haute pression, l’hydrogène est stocké dans un réservoir dit stock tampon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4 – </a:t>
            </a:r>
            <a:r>
              <a:rPr lang="fr-FR" dirty="0"/>
              <a:t>Avant la distribution, l’hydrogène est </a:t>
            </a:r>
            <a:r>
              <a:rPr lang="fr-FR" dirty="0" smtClean="0"/>
              <a:t>refroidi </a:t>
            </a:r>
            <a:r>
              <a:rPr lang="fr-FR" dirty="0"/>
              <a:t>par une unité de réfrigération et un échangeur thermique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5 – </a:t>
            </a:r>
            <a:r>
              <a:rPr lang="fr-FR" dirty="0"/>
              <a:t>Il permet la distribution d’hydrogène dans le réservoir du véhicule et de faire le plein en quelques minutes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6 – </a:t>
            </a:r>
            <a:r>
              <a:rPr lang="fr-FR" dirty="0"/>
              <a:t>L’hydrogène est comprimé par les </a:t>
            </a:r>
            <a:r>
              <a:rPr lang="fr-FR" dirty="0" smtClean="0"/>
              <a:t>surpresseurs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7 – </a:t>
            </a:r>
            <a:r>
              <a:rPr lang="fr-FR" dirty="0"/>
              <a:t>Il alimente </a:t>
            </a:r>
            <a:r>
              <a:rPr lang="fr-FR" dirty="0" smtClean="0"/>
              <a:t>en </a:t>
            </a:r>
            <a:r>
              <a:rPr lang="fr-FR" dirty="0"/>
              <a:t>air l’unité de compression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8 – </a:t>
            </a:r>
            <a:r>
              <a:rPr lang="fr-FR" dirty="0"/>
              <a:t>Cet équipement délivre le liquide de refroidissement à l’échangeur et est constitué d’un réservoir, d’une pompe et d’une unité de contrôle qui stocke et régule le flux de liquide</a:t>
            </a:r>
            <a:r>
              <a:rPr lang="en-GB" dirty="0" smtClean="0"/>
              <a:t>.</a:t>
            </a:r>
            <a:endParaRPr lang="en-GB" dirty="0"/>
          </a:p>
          <a:p>
            <a:pPr>
              <a:spcAft>
                <a:spcPts val="1200"/>
              </a:spcAft>
            </a:pPr>
            <a:r>
              <a:rPr lang="en-GB" dirty="0" smtClean="0"/>
              <a:t>9 – </a:t>
            </a:r>
            <a:r>
              <a:rPr lang="fr-FR" dirty="0"/>
              <a:t>L’unité de contrôle de la station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8764" y="157942"/>
            <a:ext cx="317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 smtClean="0">
                <a:solidFill>
                  <a:srgbClr val="FF0000"/>
                </a:solidFill>
              </a:rPr>
              <a:t>Réponses</a:t>
            </a:r>
            <a:endParaRPr lang="en-GB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689400"/>
            <a:ext cx="8382000" cy="48958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43684" y="5585250"/>
            <a:ext cx="9385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Une description a deux étiquettes puisque que c’est le même procédé mais à un autre endroit. </a:t>
            </a:r>
            <a:endParaRPr lang="fr-FR" dirty="0"/>
          </a:p>
        </p:txBody>
      </p:sp>
      <p:sp>
        <p:nvSpPr>
          <p:cNvPr id="15" name="TextBox 25"/>
          <p:cNvSpPr txBox="1"/>
          <p:nvPr/>
        </p:nvSpPr>
        <p:spPr>
          <a:xfrm>
            <a:off x="482138" y="113266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Voici une station de remplissage d’hydrogène similaire à celle vue en cours. Essayer de d’attribuer les bonnes étiquettes aux différentes descriptions. *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378884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L’hydrogène est comprimé par les surpresseurs.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4320" y="2360815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658091" cy="10728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04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99127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9185" y="4994977"/>
            <a:ext cx="9274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Avant la distribution, l’hydrogène est refroidi par une unité de réfrigération et un échangeur thermique.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1847" y="3891787"/>
            <a:ext cx="809278" cy="11665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274320" y="2360815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9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494713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L’unité de contrôle de la station.</a:t>
            </a:r>
            <a:endParaRPr lang="fr-FR" sz="32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96983" y="4147336"/>
            <a:ext cx="1336617" cy="14152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274320" y="2360815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22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24050" y="5162031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Il alimente  en air l’unité de compression.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46403" y="4098052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274320" y="2360815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56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494713"/>
            <a:ext cx="8028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L’hydrogène est comprimé par des boosters.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197033" y="430599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274320" y="2360815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516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025" y="6286460"/>
            <a:ext cx="735766" cy="304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5" y="6275904"/>
            <a:ext cx="314291" cy="3128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6263774"/>
            <a:ext cx="415527" cy="318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19" y="6392409"/>
            <a:ext cx="1257783" cy="1861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950" y="6258824"/>
            <a:ext cx="500017" cy="3470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5" y="6288683"/>
            <a:ext cx="316081" cy="3160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44" y="6255170"/>
            <a:ext cx="644887" cy="3543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779" y="6292504"/>
            <a:ext cx="881250" cy="3084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124" y="266181"/>
            <a:ext cx="8382000" cy="48958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55124" y="5025223"/>
            <a:ext cx="802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L’hydrogène à basse pression est stockée </a:t>
            </a:r>
            <a:br>
              <a:rPr lang="fr-FR" sz="3200" dirty="0" smtClean="0"/>
            </a:br>
            <a:r>
              <a:rPr lang="fr-FR" sz="3200" dirty="0" smtClean="0"/>
              <a:t>dans </a:t>
            </a:r>
            <a:r>
              <a:rPr lang="fr-FR" sz="3200" dirty="0"/>
              <a:t>un </a:t>
            </a:r>
            <a:r>
              <a:rPr lang="fr-FR" sz="3200" dirty="0" smtClean="0"/>
              <a:t>réservoir ou </a:t>
            </a:r>
            <a:r>
              <a:rPr lang="fr-FR" sz="3200" dirty="0"/>
              <a:t>un </a:t>
            </a:r>
            <a:r>
              <a:rPr lang="fr-FR" sz="3200" dirty="0" smtClean="0"/>
              <a:t>cadre bouteille.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24197" y="4305993"/>
            <a:ext cx="1745672" cy="13466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6"/>
          <p:cNvSpPr txBox="1"/>
          <p:nvPr/>
        </p:nvSpPr>
        <p:spPr>
          <a:xfrm>
            <a:off x="274320" y="2360815"/>
            <a:ext cx="1649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Recopier cette description et associer avec la bonne étiquette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564631" y="6639735"/>
            <a:ext cx="1627369" cy="2182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Dernière mise à jour le 04-11-2019</a:t>
            </a:r>
            <a:endParaRPr lang="en-GB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81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1493</Words>
  <Application>Microsoft Office PowerPoint</Application>
  <PresentationFormat>Widescreen</PresentationFormat>
  <Paragraphs>297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Laura Currid</cp:lastModifiedBy>
  <cp:revision>37</cp:revision>
  <dcterms:created xsi:type="dcterms:W3CDTF">2019-06-26T09:21:34Z</dcterms:created>
  <dcterms:modified xsi:type="dcterms:W3CDTF">2019-11-07T10:13:26Z</dcterms:modified>
</cp:coreProperties>
</file>