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78" r:id="rId4"/>
    <p:sldId id="277" r:id="rId5"/>
    <p:sldId id="276" r:id="rId6"/>
    <p:sldId id="275" r:id="rId7"/>
    <p:sldId id="274" r:id="rId8"/>
    <p:sldId id="264" r:id="rId9"/>
    <p:sldId id="282" r:id="rId10"/>
    <p:sldId id="281" r:id="rId11"/>
    <p:sldId id="280" r:id="rId12"/>
    <p:sldId id="279" r:id="rId13"/>
    <p:sldId id="283" r:id="rId14"/>
    <p:sldId id="26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25" autoAdjust="0"/>
  </p:normalViewPr>
  <p:slideViewPr>
    <p:cSldViewPr snapToGrid="0" snapToObjects="1">
      <p:cViewPr varScale="1">
        <p:scale>
          <a:sx n="115" d="100"/>
          <a:sy n="115" d="100"/>
        </p:scale>
        <p:origin x="46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535710" y="6250219"/>
            <a:ext cx="2168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noProof="0" dirty="0" smtClean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créée</a:t>
            </a:r>
            <a:r>
              <a:rPr lang="fr-FR" sz="1600" baseline="0" noProof="0" dirty="0" smtClean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</a:t>
            </a:r>
            <a:endParaRPr lang="fr-FR" sz="1600" noProof="0" dirty="0">
              <a:solidFill>
                <a:srgbClr val="00AC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 smtClean="0"/>
              <a:t>Impacte</a:t>
            </a:r>
            <a:endParaRPr lang="fr-FR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479324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Support étudiant</a:t>
            </a:r>
          </a:p>
          <a:p>
            <a:r>
              <a:rPr lang="fr-FR" b="1" dirty="0"/>
              <a:t>Problème – Comment mettre en place, gérer et maintenir un système de transport efficace et durable </a:t>
            </a:r>
            <a:r>
              <a:rPr lang="fr-FR" b="1" dirty="0" smtClean="0"/>
              <a:t>?</a:t>
            </a: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12769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Action –trier les cartes dans les bonnes catégories de </a:t>
            </a:r>
            <a:r>
              <a:rPr lang="fr-FR" dirty="0" smtClean="0"/>
              <a:t>technologies </a:t>
            </a:r>
            <a:r>
              <a:rPr lang="fr-FR" dirty="0"/>
              <a:t>?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/>
          </p:nvPr>
        </p:nvGraphicFramePr>
        <p:xfrm>
          <a:off x="2954745" y="1214071"/>
          <a:ext cx="5725160" cy="896938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Technologies de l’information et de la communication (TIC)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Carburants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énergies</a:t>
                      </a:r>
                      <a:endParaRPr lang="en-GB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Matériaux et conception du véhicule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et services de transport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81933"/>
            <a:ext cx="3135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Gestion du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circuits de fret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Information des voyageurs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Facturation et paiement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Communication électronique entre véhicules et entre véhicule et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Technologies liées à « l’accessibilité virtuelle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Télétravail,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e-initiatives (e-Fret, e-Maritime, etc. 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8895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423708"/>
            <a:ext cx="2382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Biocarburants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Electrification et électricité bas carbone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Hydrogène et </a:t>
            </a:r>
            <a:br>
              <a:rPr lang="fr-FR" sz="1600" dirty="0"/>
            </a:br>
            <a:r>
              <a:rPr lang="fr-FR" sz="1600" dirty="0"/>
              <a:t>pile à combustible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Véhicules hybrides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Amélioration incrémentale des moteurs conventionnels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alternative pour le transport maritime (vent, soleil, nucléaire)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for aviation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111009"/>
            <a:ext cx="473165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12769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Action –trier les cartes dans les bonnes catégories de </a:t>
            </a:r>
            <a:r>
              <a:rPr lang="fr-FR" dirty="0" smtClean="0"/>
              <a:t>technologies </a:t>
            </a:r>
            <a:r>
              <a:rPr lang="fr-FR" dirty="0"/>
              <a:t>?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/>
          </p:nvPr>
        </p:nvGraphicFramePr>
        <p:xfrm>
          <a:off x="2954745" y="1214071"/>
          <a:ext cx="5725160" cy="896938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Technologies de l’information et de la communication (TIC)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Carburants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énergies</a:t>
                      </a:r>
                      <a:endParaRPr lang="en-GB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Matériaux et conception du véhicule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et services de transport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81933"/>
            <a:ext cx="3135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Gestion du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circuits de fret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Information des voyageurs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Facturation et paiement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Communication électronique entre véhicules et entre véhicule et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Technologies liées à « l’accessibilité virtuelle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Télétravail,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e-initiatives (e-Fret, e-Maritime, etc. 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8895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423708"/>
            <a:ext cx="2382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Biocarburants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Electrification et électricité bas carbone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Hydrogène et </a:t>
            </a:r>
            <a:br>
              <a:rPr lang="fr-FR" sz="1600" dirty="0"/>
            </a:br>
            <a:r>
              <a:rPr lang="fr-FR" sz="1600" dirty="0"/>
              <a:t>pile à combustible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Véhicules hybrides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Amélioration incrémentale des moteurs conventionnels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alternative pour le transport maritime (vent, soleil, nucléaire)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for aviation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111009"/>
            <a:ext cx="473165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2161" y="2464971"/>
            <a:ext cx="1924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Utilisation de matériaux innovants, ou allégés dans les véhicules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Rationalisation (Downsizing)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Optimisation aérodynamique</a:t>
            </a:r>
            <a:endParaRPr lang="en-GB" sz="1600" dirty="0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91876" y="2111009"/>
            <a:ext cx="322582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12769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Action –trier les cartes dans les bonnes catégories de </a:t>
            </a:r>
            <a:r>
              <a:rPr lang="fr-FR" dirty="0" smtClean="0"/>
              <a:t>technologies </a:t>
            </a:r>
            <a:r>
              <a:rPr lang="fr-FR" dirty="0"/>
              <a:t>?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/>
          </p:nvPr>
        </p:nvGraphicFramePr>
        <p:xfrm>
          <a:off x="2954745" y="1214071"/>
          <a:ext cx="5725160" cy="896938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Technologies de l’information et de la communication (TIC)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Carburants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énergies</a:t>
                      </a:r>
                      <a:endParaRPr lang="en-GB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Matériaux et conception du véhicule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et services de transport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81933"/>
            <a:ext cx="3135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Gestion du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circuits de fret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Information des voyageurs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Facturation et paiement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Communication électronique entre véhicules et entre véhicule et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Technologies liées à « l’accessibilité virtuelle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Télétravail,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e-initiatives (e-Fret, e-Maritime, etc. 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8895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423708"/>
            <a:ext cx="2382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Biocarburants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Electrification et électricité bas carbone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Hydrogène et </a:t>
            </a:r>
            <a:br>
              <a:rPr lang="fr-FR" sz="1600" dirty="0"/>
            </a:br>
            <a:r>
              <a:rPr lang="fr-FR" sz="1600" dirty="0"/>
              <a:t>pile à combustible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Véhicules hybrides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Amélioration incrémentale des moteurs conventionnels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alternative pour le transport maritime (vent, soleil, nucléaire)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for aviation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111009"/>
            <a:ext cx="473165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2161" y="2464971"/>
            <a:ext cx="1924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Utilisation de matériaux innovants, ou allégés dans les véhicules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Rationalisation (Downsizing)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Optimisation aérodynamique</a:t>
            </a:r>
            <a:endParaRPr lang="en-GB" sz="1600" dirty="0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91876" y="2111009"/>
            <a:ext cx="322582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24902" y="2420144"/>
            <a:ext cx="2656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Centre de coordination du fret multimodal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Terminaux pour passagers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Equipements de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Nouveaux concepts d’infrastructures et de service tels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bus à haut niveau de service  (BHNS), transport personnel automatisé, </a:t>
            </a:r>
            <a:r>
              <a:rPr lang="fr-FR" sz="1600" dirty="0" err="1"/>
              <a:t>etc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Services multimodaux et à la demande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Intégration intermodale</a:t>
            </a:r>
            <a:endParaRPr lang="en-GB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907383" y="2111009"/>
            <a:ext cx="1123406" cy="31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1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12769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Action –trier les cartes dans les bonnes catégories de </a:t>
            </a:r>
            <a:r>
              <a:rPr lang="fr-FR" dirty="0" smtClean="0"/>
              <a:t>technologies </a:t>
            </a:r>
            <a:r>
              <a:rPr lang="fr-FR" dirty="0"/>
              <a:t>?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/>
          </p:nvPr>
        </p:nvGraphicFramePr>
        <p:xfrm>
          <a:off x="2954745" y="1214071"/>
          <a:ext cx="5725160" cy="896938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Technologies de l’information et de la communication (TIC)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Carburants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énergies</a:t>
                      </a:r>
                      <a:endParaRPr lang="en-GB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Matériaux et conception du véhicule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et services de transport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81933"/>
            <a:ext cx="3135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Gestion du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circuits de fret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Information des voyageurs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Facturation et paiement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Communication électronique entre véhicules et entre véhicule et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Technologies liées à « l’accessibilité virtuelle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Télétravail,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e-initiatives (e-Fret, e-Maritime, etc. 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8895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211" y="2423708"/>
            <a:ext cx="2382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Biocarburants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Electrification et électricité bas carbone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Hydrogène et 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pile à combustible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Véhicules hybrides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Amélioration incrémentale des moteurs conventionnels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alternative pour le transport maritime (vent, soleil, nucléaire)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Propulsion for aviation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03932" y="2111009"/>
            <a:ext cx="473165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2161" y="2464971"/>
            <a:ext cx="1924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Utilisation de matériaux innovants, ou allégés dans les véhicules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Rationalisation (Downsizing)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Optimisation aérodynamique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91876" y="2111009"/>
            <a:ext cx="322582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24902" y="2420144"/>
            <a:ext cx="2656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Centre de coordination du fret multimodal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Terminaux pour passagers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Equipements de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Nouveaux concepts d’infrastructures et de service tels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bus à haut niveau de service  (BHNS), transport personnel automatisé, </a:t>
            </a:r>
            <a:r>
              <a:rPr lang="fr-FR" sz="1600" dirty="0" err="1"/>
              <a:t>etc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Services multimodaux et à la demande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Intégration intermodale</a:t>
            </a:r>
            <a:endParaRPr lang="en-GB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907383" y="2111009"/>
            <a:ext cx="1123406" cy="31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En vous basant sur ce que vous connaissez des piles à combustible, expliquer vos choix pour mettre en place, gérer et maintenir un system de transport durable et efficient.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Action</a:t>
            </a:r>
          </a:p>
          <a:p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En vous basant sur ce que vous connaissez des piles à combustible, expliquer vos choix pour mettre en place, gérer et maintenir un system de transport durable et efficient.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Focalisez-vous sur les spécifications des véhicules à hydrogène que vous préconisez en termes d’infrastructure et de conséquences et impactes de celle-ci sur le futur immédiat et long terme.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1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Des technologies participant à la mise en place d’un système de transport durable sont en cours de développement ou de déploiement et mise sur le marché.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5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Des technologies participant à la mise en place d’un système de transport durable sont en cours de développement ou de déploiement et mise sur le marché.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Ci-dessous elles sont regroupés dans 4 catégories couvrant l’ensemble des modes de transport :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3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Des technologies participant à la mise en place d’un système de transport durable sont en cours de développement ou de déploiement et mise sur le marché.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Ci-dessous elles sont regroupés dans 4 catégories couvrant l’ensemble des modes de transport :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109734" y="3234652"/>
            <a:ext cx="580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Technologies de l’information et de la communication (TIC)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9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Des technologies participant à la mise en place d’un système de transport durable sont en cours de développement ou de déploiement et mise sur le marché.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Ci-dessous elles sont regroupés dans 4 catégories couvrant l’ensemble des modes de transport :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109734" y="3234652"/>
            <a:ext cx="580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Technologies de l’information et de la communication (TIC)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842548" y="3833621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Carburants et énergies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4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Des technologies participant à la mise en place d’un système de transport durable sont en cours de développement ou de déploiement et mise sur le marché.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Ci-dessous elles sont regroupés dans 4 catégories couvrant l’ensemble des modes de transport :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109734" y="3234652"/>
            <a:ext cx="580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Technologies de l’information et de la communication (TIC)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842548" y="3833621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Carburants et énergies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172910" y="4432590"/>
            <a:ext cx="367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Matériaux et conception du véhicule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2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Des technologies participant à la mise en place d’un système de transport durable sont en cours de développement ou de déploiement et mise sur le marché.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Ci-dessous elles sont regroupés dans 4 catégories couvrant l’ensemble des modes de transport :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109734" y="3234652"/>
            <a:ext cx="580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Technologies de l’information et de la communication (TIC)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842548" y="3833621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Carburants et énergies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172910" y="4432590"/>
            <a:ext cx="367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Matériaux et conception du véhicule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112252" y="5023803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Infrastructure et services de transport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9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12769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Action –trier les cartes dans les bonnes catégories de </a:t>
            </a:r>
            <a:r>
              <a:rPr lang="fr-FR" dirty="0" smtClean="0"/>
              <a:t>technologies </a:t>
            </a:r>
            <a:r>
              <a:rPr lang="fr-FR" dirty="0"/>
              <a:t>?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38065"/>
              </p:ext>
            </p:extLst>
          </p:nvPr>
        </p:nvGraphicFramePr>
        <p:xfrm>
          <a:off x="2954745" y="1214071"/>
          <a:ext cx="5725160" cy="896938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Technologies de l’information et de la communication (TIC)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Carburants et énergies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Matériaux et conception du véhicule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et services de transport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5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12769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dirty="0"/>
              <a:t>Action –trier les cartes dans les bonnes catégories de </a:t>
            </a:r>
            <a:r>
              <a:rPr lang="fr-FR" dirty="0" smtClean="0"/>
              <a:t>technologies </a:t>
            </a:r>
            <a:r>
              <a:rPr lang="fr-FR" dirty="0"/>
              <a:t>?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/>
          </p:nvPr>
        </p:nvGraphicFramePr>
        <p:xfrm>
          <a:off x="2954745" y="1214071"/>
          <a:ext cx="5725160" cy="896938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Technologies de l’information et de la communication (TIC)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Carburants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1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énergies</a:t>
                      </a:r>
                      <a:endParaRPr lang="en-GB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Matériaux et conception du véhicule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et services de transport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046" y="2281933"/>
            <a:ext cx="3135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Gestion du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circuits de fret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Information des voyageurs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Planification et optimisation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Facturation et paiement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Communication électronique entre véhicules et entre véhicule et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Technologies liées à « l’accessibilité virtuelle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Télétravail,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e-initiatives (e-Fret, e-Maritime, etc. 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53705" y="2098895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94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1125</Words>
  <Application>Microsoft Office PowerPoint</Application>
  <PresentationFormat>Widescreen</PresentationFormat>
  <Paragraphs>212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17</cp:revision>
  <dcterms:created xsi:type="dcterms:W3CDTF">2019-06-26T09:21:34Z</dcterms:created>
  <dcterms:modified xsi:type="dcterms:W3CDTF">2019-11-07T09:36:27Z</dcterms:modified>
</cp:coreProperties>
</file>