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00ACAF"/>
                </a:solidFill>
                <a:latin typeface="Arial" panose="020B0604020202020204" pitchFamily="34" charset="0"/>
              </a:rPr>
              <a:t>Δημιουργία περιεχομένου από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mcphy-mcphy-com.osu.eu-west-2.outscale.com/uploads/2019/03/McPhy_FY2018_Prez_Inv_12March2019.pdf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s://www.youtube.com/watch?time_continue=103&amp;v=nYSq_QnOkKE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mtClean="0"/>
              <a:t>&lt;Λογότυπου συνεταίρου&gt;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7"/>
            <a:ext cx="6064044" cy="13449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l-GR" b="1" dirty="0"/>
              <a:t>Μελέτη Περίπτωσης της McPhy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4516315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Διανομή Υδρογόνου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123227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00ACAF"/>
                </a:solidFill>
                <a:latin typeface="Arial" panose="020B0604020202020204" pitchFamily="34" charset="0"/>
              </a:rPr>
              <a:t>Δημιουργία περιεχομένου από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71458" y="6625135"/>
            <a:ext cx="1322947" cy="1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609600" y="323850"/>
            <a:ext cx="10972800" cy="801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i="1"/>
              <a:t>McPhy Energy</a:t>
            </a:r>
            <a:endParaRPr lang="el-GR" i="1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46253" y="1125537"/>
            <a:ext cx="9847152" cy="44689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Η McPhy είναι μια γαλλική εταιρεία η οποία ιδρύθηκε το 2009. Παράγει και πουλάει ηλεκτρολυτικές κυψέλες, λύσεις αποθήκευσης υδρογόνου και σταθμούς ανεφοδιασμού υδρογόνου για εφαρμογές μεταφοράς/κινητικότητας. Η ανάπτυξη των τεχνολογιών της πραγματοποιήθηκε στο CNRS και το CEA, δύο σημαντικούς δημόσιους Γαλλικούς Οργανισμούς Τεχνολογίας και Έρευνας. Απασχολεί περίπου 100 εργαζομένους στην Ευρώπη (Γαλλία, Ιταλία και Γερμανία).</a:t>
            </a:r>
          </a:p>
          <a:p>
            <a:r>
              <a:rPr lang="el-GR" sz="2400" dirty="0"/>
              <a:t>Βίντεο στα γαλλικά: </a:t>
            </a:r>
            <a:r>
              <a:rPr lang="el-GR" sz="2400" dirty="0">
                <a:hlinkClick r:id="rId10"/>
              </a:rPr>
              <a:t>https://www.youtube.com/watch?time_continue=103&amp;v=nYSq_QnOkKE</a:t>
            </a:r>
            <a:r>
              <a:rPr lang="el-GR" dirty="0" smtClean="0"/>
              <a:t> </a:t>
            </a:r>
          </a:p>
          <a:p>
            <a:r>
              <a:rPr lang="el-GR" sz="2400" dirty="0"/>
              <a:t>Το βίντεο εξηγεί γιατί είναι σημαντικό για μια μικρή εταιρεία, η οποία προτίθεται να απευθυνθεί σε τεράστιες αγορές, να υποστηρίζεται από μια μεγαλύτερη εταιρεία του ενεργειακού τομέα (εδώ η EDF (Εταιρεία Ηλεκτρισμού Γαλλίας)).</a:t>
            </a:r>
          </a:p>
          <a:p>
            <a:r>
              <a:rPr lang="el-GR" sz="2400" dirty="0"/>
              <a:t>Περισσότερες πληροφορίες σχετικά με την εταιρεία και την αγορά της: </a:t>
            </a:r>
            <a:r>
              <a:rPr lang="el-GR" sz="2400" dirty="0">
                <a:hlinkClick r:id="rId11"/>
              </a:rPr>
              <a:t>https://mcphy-mcphy-com.osu.eu-west-2.outscale.com/uploads/2019/03/McPhy_FY2018_Prez_Inv_12March2019.pdf</a:t>
            </a:r>
            <a:r>
              <a:rPr lang="el-GR" dirty="0" smtClean="0"/>
              <a:t> </a:t>
            </a:r>
          </a:p>
          <a:p>
            <a:endParaRPr lang="el-GR" sz="2400" dirty="0"/>
          </a:p>
          <a:p>
            <a:pPr marL="514350" indent="-514350">
              <a:buFont typeface="+mj-lt"/>
              <a:buAutoNum type="arabicPeriod"/>
            </a:pPr>
            <a:endParaRPr lang="el-GR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69053" y="6681201"/>
            <a:ext cx="1322947" cy="1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14</cp:revision>
  <dcterms:created xsi:type="dcterms:W3CDTF">2019-06-26T09:21:34Z</dcterms:created>
  <dcterms:modified xsi:type="dcterms:W3CDTF">2019-11-08T09:18:34Z</dcterms:modified>
</cp:coreProperties>
</file>