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/>
    <p:restoredTop sz="94646"/>
  </p:normalViewPr>
  <p:slideViewPr>
    <p:cSldViewPr snapToGrid="0" snapToObjects="1">
      <p:cViewPr varScale="1">
        <p:scale>
          <a:sx n="109" d="100"/>
          <a:sy n="109" d="100"/>
        </p:scale>
        <p:origin x="7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51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5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4E4D4A-C7B4-0A4F-B336-7568CF39A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826369-A491-FF49-B2BE-064E0024F40D}"/>
              </a:ext>
            </a:extLst>
          </p:cNvPr>
          <p:cNvSpPr txBox="1"/>
          <p:nvPr userDrawn="1"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</p:spTree>
    <p:extLst>
      <p:ext uri="{BB962C8B-B14F-4D97-AF65-F5344CB8AC3E}">
        <p14:creationId xmlns:p14="http://schemas.microsoft.com/office/powerpoint/2010/main" val="3565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mcphy-mcphy-com.osu.eu-west-2.outscale.com/uploads/2019/03/McPhy_FY2018_Prez_Inv_12March2019.pdf" TargetMode="External"/><Relationship Id="rId5" Type="http://schemas.openxmlformats.org/officeDocument/2006/relationships/image" Target="../media/image7.png"/><Relationship Id="rId10" Type="http://schemas.openxmlformats.org/officeDocument/2006/relationships/hyperlink" Target="https://www.youtube.com/watch?time_continue=103&amp;v=nYSq_QnOkKE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BAC356-1C44-F44B-B830-43C409DA0D87}"/>
              </a:ext>
            </a:extLst>
          </p:cNvPr>
          <p:cNvSpPr txBox="1">
            <a:spLocks/>
          </p:cNvSpPr>
          <p:nvPr/>
        </p:nvSpPr>
        <p:spPr>
          <a:xfrm>
            <a:off x="2600634" y="6260486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00AC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&lt;Partner logo&gt;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EB3AC-D2CD-9040-93EF-FB25EB2C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4E6FDB-7A33-184B-BFA9-D72881DB13F0}"/>
              </a:ext>
            </a:extLst>
          </p:cNvPr>
          <p:cNvSpPr txBox="1">
            <a:spLocks/>
          </p:cNvSpPr>
          <p:nvPr/>
        </p:nvSpPr>
        <p:spPr>
          <a:xfrm>
            <a:off x="779208" y="1980148"/>
            <a:ext cx="6064044" cy="755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ACA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b="1" dirty="0" err="1" smtClean="0"/>
              <a:t>McPhy</a:t>
            </a:r>
            <a:r>
              <a:rPr lang="it-IT" b="1" dirty="0" smtClean="0"/>
              <a:t>: un caso di studio</a:t>
            </a:r>
            <a:endParaRPr lang="it-IT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53EABC-DF2E-8044-9EB9-8629F76FF197}"/>
              </a:ext>
            </a:extLst>
          </p:cNvPr>
          <p:cNvSpPr txBox="1">
            <a:spLocks/>
          </p:cNvSpPr>
          <p:nvPr/>
        </p:nvSpPr>
        <p:spPr>
          <a:xfrm>
            <a:off x="838199" y="2879027"/>
            <a:ext cx="4516315" cy="1828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400" noProof="1" smtClean="0"/>
          </a:p>
          <a:p>
            <a:pPr marL="0" indent="0">
              <a:buNone/>
            </a:pPr>
            <a:endParaRPr lang="it-IT" sz="2400" noProof="1" smtClean="0"/>
          </a:p>
          <a:p>
            <a:pPr marL="0" indent="0">
              <a:buNone/>
            </a:pPr>
            <a:r>
              <a:rPr lang="it-IT" sz="2400" noProof="1" smtClean="0"/>
              <a:t>Distribuzione di idrogeno</a:t>
            </a:r>
            <a:endParaRPr lang="it-IT" sz="2400" noProof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5300E-B0BF-4E44-9488-125A96BBBF49}"/>
              </a:ext>
            </a:extLst>
          </p:cNvPr>
          <p:cNvSpPr txBox="1"/>
          <p:nvPr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54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smtClean="0"/>
              <a:t>McPhy Energy</a:t>
            </a:r>
            <a:endParaRPr lang="en-US" i="1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546253" y="1125538"/>
            <a:ext cx="9847152" cy="418216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 err="1" smtClean="0"/>
              <a:t>McPhy</a:t>
            </a:r>
            <a:r>
              <a:rPr lang="it-IT" sz="2400" dirty="0" smtClean="0"/>
              <a:t> è un’azienda francese creata nel 2009. L’azienda produce e vende elettrolizzatori, soluzioni di stoccaggio dell’idrogeno e stazioni di rifornimento di idrogeno. Le tecnologie che implementa sono state sviluppate presso i centri di ricerca francese CNRS e CEA, due importanti organizzazioni pubbliche francesi per tecnologia e ricerca. L’azienda conta circa 100 impiegati in Europa (Francia, Italia e Germania).</a:t>
            </a:r>
          </a:p>
          <a:p>
            <a:r>
              <a:rPr lang="it-IT" sz="2400" dirty="0" smtClean="0"/>
              <a:t>Video in francese: </a:t>
            </a:r>
            <a:r>
              <a:rPr lang="it-IT" sz="2400" dirty="0" smtClean="0">
                <a:hlinkClick r:id="rId10"/>
              </a:rPr>
              <a:t>https://www.youtube.com/watch?time_continue=103&amp;v=nYSq_QnOkKE</a:t>
            </a:r>
            <a:r>
              <a:rPr lang="it-IT" sz="2400" dirty="0" smtClean="0"/>
              <a:t> </a:t>
            </a:r>
          </a:p>
          <a:p>
            <a:r>
              <a:rPr lang="it-IT" sz="2400" dirty="0" smtClean="0"/>
              <a:t>Il video mostra come mai è importante per una piccola azienda che ha volontà di aggredire un grandissimo mercato sostenuto da una grande azienda del </a:t>
            </a:r>
            <a:r>
              <a:rPr lang="it-IT" sz="2400" smtClean="0"/>
              <a:t>settore energetico (EDF</a:t>
            </a:r>
            <a:r>
              <a:rPr lang="it-IT" sz="2400" dirty="0" smtClean="0"/>
              <a:t>).</a:t>
            </a:r>
          </a:p>
          <a:p>
            <a:r>
              <a:rPr lang="it-IT" sz="2400" dirty="0" smtClean="0"/>
              <a:t>Maggiori informazioni sull’azienda e il mercato : </a:t>
            </a:r>
            <a:r>
              <a:rPr lang="it-IT" sz="2400" dirty="0" smtClean="0">
                <a:hlinkClick r:id="rId11"/>
              </a:rPr>
              <a:t>https://mcphy-mcphy-com.osu.eu-west-2.outscale.com/uploads/2019/03/McPhy_FY2018_Prez_Inv_12March2019.pdf</a:t>
            </a:r>
            <a:r>
              <a:rPr lang="it-IT" sz="2400" dirty="0" smtClean="0"/>
              <a:t> </a:t>
            </a:r>
          </a:p>
          <a:p>
            <a:endParaRPr lang="it-IT" sz="2400" dirty="0" smtClean="0"/>
          </a:p>
          <a:p>
            <a:pPr marL="514350" indent="-514350">
              <a:buFont typeface="+mj-lt"/>
              <a:buAutoNum type="arabicPeriod"/>
            </a:pPr>
            <a:endParaRPr lang="it-IT" sz="2400" dirty="0"/>
          </a:p>
        </p:txBody>
      </p:sp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65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139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Laura Currid</cp:lastModifiedBy>
  <cp:revision>17</cp:revision>
  <dcterms:created xsi:type="dcterms:W3CDTF">2019-06-26T09:21:34Z</dcterms:created>
  <dcterms:modified xsi:type="dcterms:W3CDTF">2019-11-07T13:30:48Z</dcterms:modified>
</cp:coreProperties>
</file>