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/>
    <p:restoredTop sz="94646"/>
  </p:normalViewPr>
  <p:slideViewPr>
    <p:cSldViewPr snapToGrid="0" snapToObjects="1">
      <p:cViewPr varScale="1">
        <p:scale>
          <a:sx n="109" d="100"/>
          <a:sy n="109" d="100"/>
        </p:scale>
        <p:origin x="7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26369-A491-FF49-B2BE-064E0024F40D}"/>
              </a:ext>
            </a:extLst>
          </p:cNvPr>
          <p:cNvSpPr txBox="1"/>
          <p:nvPr userDrawn="1"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BAC356-1C44-F44B-B830-43C409DA0D87}"/>
              </a:ext>
            </a:extLst>
          </p:cNvPr>
          <p:cNvSpPr txBox="1">
            <a:spLocks/>
          </p:cNvSpPr>
          <p:nvPr/>
        </p:nvSpPr>
        <p:spPr>
          <a:xfrm>
            <a:off x="2600634" y="626048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&lt;Partner logo&gt;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4E6FDB-7A33-184B-BFA9-D72881DB13F0}"/>
              </a:ext>
            </a:extLst>
          </p:cNvPr>
          <p:cNvSpPr txBox="1">
            <a:spLocks/>
          </p:cNvSpPr>
          <p:nvPr/>
        </p:nvSpPr>
        <p:spPr>
          <a:xfrm>
            <a:off x="779208" y="1980148"/>
            <a:ext cx="6064044" cy="75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b="1" dirty="0" smtClean="0"/>
              <a:t>Distribuzione</a:t>
            </a:r>
            <a:endParaRPr lang="it-IT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53EABC-DF2E-8044-9EB9-8629F76FF197}"/>
              </a:ext>
            </a:extLst>
          </p:cNvPr>
          <p:cNvSpPr txBox="1">
            <a:spLocks/>
          </p:cNvSpPr>
          <p:nvPr/>
        </p:nvSpPr>
        <p:spPr>
          <a:xfrm>
            <a:off x="838199" y="2879027"/>
            <a:ext cx="7329855" cy="182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Esercizio per Studenti</a:t>
            </a:r>
          </a:p>
          <a:p>
            <a:pPr marL="0" indent="0">
              <a:buNone/>
            </a:pPr>
            <a:r>
              <a:rPr lang="it-IT" sz="1800" dirty="0" smtClean="0"/>
              <a:t>Consegnare un set di 9 etichette ad ogni coppia/gruppo di studenti</a:t>
            </a:r>
            <a:endParaRPr lang="it-IT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24" y="92814"/>
            <a:ext cx="8382000" cy="48958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55124" y="5023293"/>
            <a:ext cx="8028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Permette la distribuzione di H</a:t>
            </a:r>
            <a:r>
              <a:rPr lang="it-IT" sz="3200" baseline="-25000" dirty="0" smtClean="0"/>
              <a:t>2</a:t>
            </a:r>
            <a:r>
              <a:rPr lang="it-IT" sz="3200" dirty="0" smtClean="0"/>
              <a:t> al serbatoio del veicolo, riempiendolo in pochi minuti.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320" y="2360815"/>
            <a:ext cx="1379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Copia questa frase e accoppiala con la tua etichetta.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26353" y="4061430"/>
            <a:ext cx="928771" cy="8899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934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24" y="164542"/>
            <a:ext cx="8382000" cy="48958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48274" y="4940315"/>
            <a:ext cx="8469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Una volta aumentata la pressione (700 bar), H</a:t>
            </a:r>
            <a:r>
              <a:rPr lang="it-IT" sz="3200" baseline="-25000" dirty="0" smtClean="0"/>
              <a:t>2</a:t>
            </a:r>
            <a:r>
              <a:rPr lang="it-IT" sz="3200" dirty="0" smtClean="0"/>
              <a:t> è staccato in bombole raggruppate in pacchi.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320" y="2360815"/>
            <a:ext cx="1379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Copia questa frase e accoppiala con la tua etichetta.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74320" y="4132262"/>
            <a:ext cx="1745672" cy="13466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791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34" y="0"/>
            <a:ext cx="8382000" cy="48958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1889" y="4952016"/>
            <a:ext cx="10440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L’unità fornisce il fluido di raffreddamento allo scambiare ed è costituito da un volume di accumulo che regola il flusso del liquido, delle pompe e della cabina di controllo elettrico.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730" y="2094634"/>
            <a:ext cx="1379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Copia questa frase e accoppiala con la tua etichetta.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50568" y="3695237"/>
            <a:ext cx="781190" cy="8318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7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4524" y="706582"/>
            <a:ext cx="9892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smtClean="0">
                <a:solidFill>
                  <a:srgbClr val="FF0000"/>
                </a:solidFill>
              </a:rPr>
              <a:t>Prenditi un minute per pensarci bene…</a:t>
            </a:r>
            <a:endParaRPr lang="it-IT" sz="48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353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2567" y="704340"/>
            <a:ext cx="37989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 – Fonte di idrogeno</a:t>
            </a:r>
          </a:p>
          <a:p>
            <a:endParaRPr lang="it-IT" dirty="0" smtClean="0"/>
          </a:p>
          <a:p>
            <a:r>
              <a:rPr lang="it-IT" dirty="0" smtClean="0"/>
              <a:t>2 – Booster</a:t>
            </a:r>
          </a:p>
          <a:p>
            <a:endParaRPr lang="it-IT" dirty="0" smtClean="0"/>
          </a:p>
          <a:p>
            <a:r>
              <a:rPr lang="it-IT" dirty="0" smtClean="0"/>
              <a:t>3 – Pacchi</a:t>
            </a:r>
          </a:p>
          <a:p>
            <a:endParaRPr lang="it-IT" dirty="0" smtClean="0"/>
          </a:p>
          <a:p>
            <a:r>
              <a:rPr lang="it-IT" dirty="0" smtClean="0"/>
              <a:t>4 – Scambiatore</a:t>
            </a:r>
          </a:p>
          <a:p>
            <a:endParaRPr lang="it-IT" dirty="0" smtClean="0"/>
          </a:p>
          <a:p>
            <a:r>
              <a:rPr lang="it-IT" dirty="0" smtClean="0"/>
              <a:t>5 – Dispenser</a:t>
            </a:r>
          </a:p>
          <a:p>
            <a:endParaRPr lang="it-IT" dirty="0" smtClean="0"/>
          </a:p>
          <a:p>
            <a:r>
              <a:rPr lang="it-IT" dirty="0" smtClean="0"/>
              <a:t>6 – Compressore dell’aria</a:t>
            </a:r>
          </a:p>
          <a:p>
            <a:endParaRPr lang="it-IT" dirty="0" smtClean="0"/>
          </a:p>
          <a:p>
            <a:r>
              <a:rPr lang="it-IT" dirty="0" smtClean="0"/>
              <a:t>7 – Serbatoio di accumulo</a:t>
            </a:r>
          </a:p>
          <a:p>
            <a:endParaRPr lang="it-IT" dirty="0" smtClean="0"/>
          </a:p>
          <a:p>
            <a:r>
              <a:rPr lang="it-IT" dirty="0" smtClean="0"/>
              <a:t>8 – Refrigerante</a:t>
            </a:r>
          </a:p>
          <a:p>
            <a:endParaRPr lang="it-IT" dirty="0" smtClean="0"/>
          </a:p>
          <a:p>
            <a:r>
              <a:rPr lang="it-IT" dirty="0" smtClean="0"/>
              <a:t>9 – Cabina di controllo generale</a:t>
            </a:r>
            <a:endParaRPr lang="it-IT" dirty="0"/>
          </a:p>
        </p:txBody>
      </p:sp>
      <p:sp>
        <p:nvSpPr>
          <p:cNvPr id="16" name="TextBox 15"/>
          <p:cNvSpPr txBox="1"/>
          <p:nvPr/>
        </p:nvSpPr>
        <p:spPr>
          <a:xfrm>
            <a:off x="4106487" y="157942"/>
            <a:ext cx="786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– </a:t>
            </a:r>
            <a:r>
              <a:rPr lang="it-IT" dirty="0"/>
              <a:t>L’idrogeno a bassa pressione è </a:t>
            </a:r>
            <a:r>
              <a:rPr lang="it-IT" dirty="0" smtClean="0"/>
              <a:t>stoccato </a:t>
            </a:r>
            <a:r>
              <a:rPr lang="it-IT" dirty="0"/>
              <a:t>in bombole (o pacchi), serbatoi o carri bombolai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17" name="TextBox 16"/>
          <p:cNvSpPr txBox="1"/>
          <p:nvPr/>
        </p:nvSpPr>
        <p:spPr>
          <a:xfrm>
            <a:off x="498764" y="157942"/>
            <a:ext cx="317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 smtClean="0">
                <a:solidFill>
                  <a:srgbClr val="FF0000"/>
                </a:solidFill>
              </a:rPr>
              <a:t>Risposte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667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7775" y="665018"/>
            <a:ext cx="37989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 – Fonte di idrogeno</a:t>
            </a:r>
          </a:p>
          <a:p>
            <a:endParaRPr lang="it-IT" dirty="0"/>
          </a:p>
          <a:p>
            <a:r>
              <a:rPr lang="it-IT" dirty="0"/>
              <a:t>2 – Booster</a:t>
            </a:r>
          </a:p>
          <a:p>
            <a:endParaRPr lang="it-IT" dirty="0"/>
          </a:p>
          <a:p>
            <a:r>
              <a:rPr lang="it-IT" dirty="0"/>
              <a:t>3 – Pacchi</a:t>
            </a:r>
          </a:p>
          <a:p>
            <a:endParaRPr lang="it-IT" dirty="0"/>
          </a:p>
          <a:p>
            <a:r>
              <a:rPr lang="it-IT" dirty="0"/>
              <a:t>4 – Scambiatore</a:t>
            </a:r>
          </a:p>
          <a:p>
            <a:endParaRPr lang="it-IT" dirty="0"/>
          </a:p>
          <a:p>
            <a:r>
              <a:rPr lang="it-IT" dirty="0"/>
              <a:t>5 – Dispenser</a:t>
            </a:r>
          </a:p>
          <a:p>
            <a:endParaRPr lang="it-IT" dirty="0"/>
          </a:p>
          <a:p>
            <a:r>
              <a:rPr lang="it-IT" dirty="0"/>
              <a:t>6 – Compressore dell’aria</a:t>
            </a:r>
          </a:p>
          <a:p>
            <a:endParaRPr lang="it-IT" dirty="0"/>
          </a:p>
          <a:p>
            <a:r>
              <a:rPr lang="it-IT" dirty="0"/>
              <a:t>7 – Serbatoio di accumulo</a:t>
            </a:r>
          </a:p>
          <a:p>
            <a:endParaRPr lang="it-IT" dirty="0"/>
          </a:p>
          <a:p>
            <a:r>
              <a:rPr lang="it-IT" dirty="0"/>
              <a:t>8 – Refrigerante</a:t>
            </a:r>
          </a:p>
          <a:p>
            <a:endParaRPr lang="it-IT" dirty="0"/>
          </a:p>
          <a:p>
            <a:r>
              <a:rPr lang="it-IT" dirty="0"/>
              <a:t>9 – Cabina di controllo generale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06487" y="157942"/>
            <a:ext cx="7863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 – </a:t>
            </a:r>
            <a:r>
              <a:rPr lang="it-IT" dirty="0"/>
              <a:t>L’idrogeno a bassa pressione è stoccato in bombole (o pacchi), serbatoi o carri bombolai.</a:t>
            </a:r>
          </a:p>
          <a:p>
            <a:endParaRPr lang="en-GB" dirty="0"/>
          </a:p>
          <a:p>
            <a:r>
              <a:rPr lang="en-GB" dirty="0" smtClean="0"/>
              <a:t>2 – </a:t>
            </a:r>
            <a:r>
              <a:rPr lang="it-IT" dirty="0"/>
              <a:t>H2 è compresso nel booster</a:t>
            </a:r>
            <a:r>
              <a:rPr lang="it-IT" dirty="0" smtClean="0"/>
              <a:t>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98764" y="157942"/>
            <a:ext cx="317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rgbClr val="FF0000"/>
                </a:solidFill>
              </a:rPr>
              <a:t>Risposte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421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7775" y="665018"/>
            <a:ext cx="37989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 – Fonte di idrogeno</a:t>
            </a:r>
          </a:p>
          <a:p>
            <a:endParaRPr lang="it-IT" dirty="0"/>
          </a:p>
          <a:p>
            <a:r>
              <a:rPr lang="it-IT" dirty="0"/>
              <a:t>2 – Booster</a:t>
            </a:r>
          </a:p>
          <a:p>
            <a:endParaRPr lang="it-IT" dirty="0"/>
          </a:p>
          <a:p>
            <a:r>
              <a:rPr lang="it-IT" dirty="0"/>
              <a:t>3 – Pacchi</a:t>
            </a:r>
          </a:p>
          <a:p>
            <a:endParaRPr lang="it-IT" dirty="0"/>
          </a:p>
          <a:p>
            <a:r>
              <a:rPr lang="it-IT" dirty="0"/>
              <a:t>4 – Scambiatore</a:t>
            </a:r>
          </a:p>
          <a:p>
            <a:endParaRPr lang="it-IT" dirty="0"/>
          </a:p>
          <a:p>
            <a:r>
              <a:rPr lang="it-IT" dirty="0"/>
              <a:t>5 – Dispenser</a:t>
            </a:r>
          </a:p>
          <a:p>
            <a:endParaRPr lang="it-IT" dirty="0"/>
          </a:p>
          <a:p>
            <a:r>
              <a:rPr lang="it-IT" dirty="0"/>
              <a:t>6 – Compressore dell’aria</a:t>
            </a:r>
          </a:p>
          <a:p>
            <a:endParaRPr lang="it-IT" dirty="0"/>
          </a:p>
          <a:p>
            <a:r>
              <a:rPr lang="it-IT" dirty="0"/>
              <a:t>7 – Serbatoio di accumulo</a:t>
            </a:r>
          </a:p>
          <a:p>
            <a:endParaRPr lang="it-IT" dirty="0"/>
          </a:p>
          <a:p>
            <a:r>
              <a:rPr lang="it-IT" dirty="0"/>
              <a:t>8 – Refrigerante</a:t>
            </a:r>
          </a:p>
          <a:p>
            <a:endParaRPr lang="it-IT" dirty="0"/>
          </a:p>
          <a:p>
            <a:r>
              <a:rPr lang="it-IT" dirty="0"/>
              <a:t>9 – Cabina di controllo generale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06487" y="157942"/>
            <a:ext cx="7863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 – </a:t>
            </a:r>
            <a:r>
              <a:rPr lang="it-IT" dirty="0"/>
              <a:t>L’idrogeno a bassa pressione è stoccato in bombole (o pacchi), serbatoi o carri bombolai.</a:t>
            </a:r>
          </a:p>
          <a:p>
            <a:endParaRPr lang="en-GB" dirty="0"/>
          </a:p>
          <a:p>
            <a:r>
              <a:rPr lang="en-GB" dirty="0"/>
              <a:t>2 – </a:t>
            </a:r>
            <a:r>
              <a:rPr lang="it-IT" dirty="0"/>
              <a:t>H2 è compresso nel booster.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3 – </a:t>
            </a:r>
            <a:r>
              <a:rPr lang="it-IT" dirty="0"/>
              <a:t>Una volta aumentata la pressione (700 bar), H2 è staccato in bombole raggruppate in pacchi.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98764" y="157942"/>
            <a:ext cx="317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rgbClr val="FF0000"/>
                </a:solidFill>
              </a:rPr>
              <a:t>Risposte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281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7775" y="665018"/>
            <a:ext cx="37989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 – Fonte di idrogeno</a:t>
            </a:r>
          </a:p>
          <a:p>
            <a:endParaRPr lang="it-IT" dirty="0"/>
          </a:p>
          <a:p>
            <a:r>
              <a:rPr lang="it-IT" dirty="0"/>
              <a:t>2 – Booster</a:t>
            </a:r>
          </a:p>
          <a:p>
            <a:endParaRPr lang="it-IT" dirty="0"/>
          </a:p>
          <a:p>
            <a:r>
              <a:rPr lang="it-IT" dirty="0"/>
              <a:t>3 – Pacchi</a:t>
            </a:r>
          </a:p>
          <a:p>
            <a:endParaRPr lang="it-IT" dirty="0"/>
          </a:p>
          <a:p>
            <a:r>
              <a:rPr lang="it-IT" dirty="0"/>
              <a:t>4 – Scambiatore</a:t>
            </a:r>
          </a:p>
          <a:p>
            <a:endParaRPr lang="it-IT" dirty="0"/>
          </a:p>
          <a:p>
            <a:r>
              <a:rPr lang="it-IT" dirty="0"/>
              <a:t>5 – Dispenser</a:t>
            </a:r>
          </a:p>
          <a:p>
            <a:endParaRPr lang="it-IT" dirty="0"/>
          </a:p>
          <a:p>
            <a:r>
              <a:rPr lang="it-IT" dirty="0"/>
              <a:t>6 – Compressore dell’aria</a:t>
            </a:r>
          </a:p>
          <a:p>
            <a:endParaRPr lang="it-IT" dirty="0"/>
          </a:p>
          <a:p>
            <a:r>
              <a:rPr lang="it-IT" dirty="0"/>
              <a:t>7 – Serbatoio di accumulo</a:t>
            </a:r>
          </a:p>
          <a:p>
            <a:endParaRPr lang="it-IT" dirty="0"/>
          </a:p>
          <a:p>
            <a:r>
              <a:rPr lang="it-IT" dirty="0"/>
              <a:t>8 – Refrigerante</a:t>
            </a:r>
          </a:p>
          <a:p>
            <a:endParaRPr lang="it-IT" dirty="0"/>
          </a:p>
          <a:p>
            <a:r>
              <a:rPr lang="it-IT" dirty="0"/>
              <a:t>9 – Cabina di controllo generale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06487" y="157942"/>
            <a:ext cx="7863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 – </a:t>
            </a:r>
            <a:r>
              <a:rPr lang="it-IT" dirty="0"/>
              <a:t>L’idrogeno a bassa pressione è stoccato in bombole (o pacchi), serbatoi o carri bombolai.</a:t>
            </a:r>
          </a:p>
          <a:p>
            <a:endParaRPr lang="en-GB" dirty="0"/>
          </a:p>
          <a:p>
            <a:r>
              <a:rPr lang="en-GB" dirty="0"/>
              <a:t>2 – </a:t>
            </a:r>
            <a:r>
              <a:rPr lang="it-IT" dirty="0"/>
              <a:t>H2 è compresso nel booster.</a:t>
            </a:r>
            <a:endParaRPr lang="en-GB" dirty="0"/>
          </a:p>
          <a:p>
            <a:endParaRPr lang="en-GB" dirty="0"/>
          </a:p>
          <a:p>
            <a:r>
              <a:rPr lang="en-GB" dirty="0"/>
              <a:t>3 – </a:t>
            </a:r>
            <a:r>
              <a:rPr lang="it-IT" dirty="0"/>
              <a:t>Una volta aumentata la pressione (700 bar), H2 è staccato in bombole raggruppate in pacchi.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4 – </a:t>
            </a:r>
            <a:r>
              <a:rPr lang="it-IT" dirty="0"/>
              <a:t>Prima di essere distribuito, H2 è raffreddato usando uno scambiatore e l’unità di raffreddamento.</a:t>
            </a:r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98764" y="157942"/>
            <a:ext cx="317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rgbClr val="FF0000"/>
                </a:solidFill>
              </a:rPr>
              <a:t>Risposte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42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7775" y="665018"/>
            <a:ext cx="37989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 – Fonte di idrogeno</a:t>
            </a:r>
          </a:p>
          <a:p>
            <a:endParaRPr lang="it-IT" dirty="0"/>
          </a:p>
          <a:p>
            <a:r>
              <a:rPr lang="it-IT" dirty="0"/>
              <a:t>2 – Booster</a:t>
            </a:r>
          </a:p>
          <a:p>
            <a:endParaRPr lang="it-IT" dirty="0"/>
          </a:p>
          <a:p>
            <a:r>
              <a:rPr lang="it-IT" dirty="0"/>
              <a:t>3 – Pacchi</a:t>
            </a:r>
          </a:p>
          <a:p>
            <a:endParaRPr lang="it-IT" dirty="0"/>
          </a:p>
          <a:p>
            <a:r>
              <a:rPr lang="it-IT" dirty="0"/>
              <a:t>4 – Scambiatore</a:t>
            </a:r>
          </a:p>
          <a:p>
            <a:endParaRPr lang="it-IT" dirty="0"/>
          </a:p>
          <a:p>
            <a:r>
              <a:rPr lang="it-IT" dirty="0"/>
              <a:t>5 – Dispenser</a:t>
            </a:r>
          </a:p>
          <a:p>
            <a:endParaRPr lang="it-IT" dirty="0"/>
          </a:p>
          <a:p>
            <a:r>
              <a:rPr lang="it-IT" dirty="0"/>
              <a:t>6 – Compressore dell’aria</a:t>
            </a:r>
          </a:p>
          <a:p>
            <a:endParaRPr lang="it-IT" dirty="0"/>
          </a:p>
          <a:p>
            <a:r>
              <a:rPr lang="it-IT" dirty="0"/>
              <a:t>7 – Serbatoio di accumulo</a:t>
            </a:r>
          </a:p>
          <a:p>
            <a:endParaRPr lang="it-IT" dirty="0"/>
          </a:p>
          <a:p>
            <a:r>
              <a:rPr lang="it-IT" dirty="0"/>
              <a:t>8 – Refrigerante</a:t>
            </a:r>
          </a:p>
          <a:p>
            <a:endParaRPr lang="it-IT" dirty="0"/>
          </a:p>
          <a:p>
            <a:r>
              <a:rPr lang="it-IT" dirty="0"/>
              <a:t>9 – Cabina di controllo generale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06487" y="157942"/>
            <a:ext cx="7863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 – </a:t>
            </a:r>
            <a:r>
              <a:rPr lang="it-IT" dirty="0"/>
              <a:t>L’idrogeno a bassa pressione è stoccato in bombole (o pacchi), serbatoi o carri bombolai.</a:t>
            </a:r>
          </a:p>
          <a:p>
            <a:endParaRPr lang="en-GB" dirty="0"/>
          </a:p>
          <a:p>
            <a:r>
              <a:rPr lang="en-GB" dirty="0"/>
              <a:t>2 – </a:t>
            </a:r>
            <a:r>
              <a:rPr lang="it-IT" dirty="0"/>
              <a:t>H2 è compresso nel booster.</a:t>
            </a:r>
            <a:endParaRPr lang="en-GB" dirty="0"/>
          </a:p>
          <a:p>
            <a:endParaRPr lang="en-GB" dirty="0"/>
          </a:p>
          <a:p>
            <a:r>
              <a:rPr lang="en-GB" dirty="0"/>
              <a:t>3 – </a:t>
            </a:r>
            <a:r>
              <a:rPr lang="it-IT" dirty="0"/>
              <a:t>Una volta aumentata la pressione (700 bar), H2 è staccato in bombole raggruppate in pacchi.</a:t>
            </a:r>
            <a:endParaRPr lang="en-GB" dirty="0"/>
          </a:p>
          <a:p>
            <a:endParaRPr lang="en-GB" dirty="0"/>
          </a:p>
          <a:p>
            <a:r>
              <a:rPr lang="en-GB" dirty="0"/>
              <a:t>4 – </a:t>
            </a:r>
            <a:r>
              <a:rPr lang="it-IT" dirty="0"/>
              <a:t>Prima di essere distribuito, H2 è raffreddato usando uno scambiatore e l’unità di raffreddamento.</a:t>
            </a:r>
          </a:p>
          <a:p>
            <a:endParaRPr lang="en-GB" dirty="0"/>
          </a:p>
          <a:p>
            <a:r>
              <a:rPr lang="en-GB" dirty="0" smtClean="0"/>
              <a:t>5 – </a:t>
            </a:r>
            <a:r>
              <a:rPr lang="it-IT" dirty="0"/>
              <a:t>Permette la distribuzione di H2 al serbatoio del veicolo, riempiendolo in pochi minuti.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8764" y="157942"/>
            <a:ext cx="317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rgbClr val="FF0000"/>
                </a:solidFill>
              </a:rPr>
              <a:t>Risposte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55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7775" y="665018"/>
            <a:ext cx="37989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 – Fonte di idrogeno</a:t>
            </a:r>
          </a:p>
          <a:p>
            <a:endParaRPr lang="it-IT" dirty="0"/>
          </a:p>
          <a:p>
            <a:r>
              <a:rPr lang="it-IT" dirty="0"/>
              <a:t>2 – Booster</a:t>
            </a:r>
          </a:p>
          <a:p>
            <a:endParaRPr lang="it-IT" dirty="0"/>
          </a:p>
          <a:p>
            <a:r>
              <a:rPr lang="it-IT" dirty="0"/>
              <a:t>3 – Pacchi</a:t>
            </a:r>
          </a:p>
          <a:p>
            <a:endParaRPr lang="it-IT" dirty="0"/>
          </a:p>
          <a:p>
            <a:r>
              <a:rPr lang="it-IT" dirty="0"/>
              <a:t>4 – Scambiatore</a:t>
            </a:r>
          </a:p>
          <a:p>
            <a:endParaRPr lang="it-IT" dirty="0"/>
          </a:p>
          <a:p>
            <a:r>
              <a:rPr lang="it-IT" dirty="0"/>
              <a:t>5 – Dispenser</a:t>
            </a:r>
          </a:p>
          <a:p>
            <a:endParaRPr lang="it-IT" dirty="0"/>
          </a:p>
          <a:p>
            <a:r>
              <a:rPr lang="it-IT" dirty="0"/>
              <a:t>6 – Compressore dell’aria</a:t>
            </a:r>
          </a:p>
          <a:p>
            <a:endParaRPr lang="it-IT" dirty="0"/>
          </a:p>
          <a:p>
            <a:r>
              <a:rPr lang="it-IT" dirty="0"/>
              <a:t>7 – Serbatoio di accumulo</a:t>
            </a:r>
          </a:p>
          <a:p>
            <a:endParaRPr lang="it-IT" dirty="0"/>
          </a:p>
          <a:p>
            <a:r>
              <a:rPr lang="it-IT" dirty="0"/>
              <a:t>8 – Refrigerante</a:t>
            </a:r>
          </a:p>
          <a:p>
            <a:endParaRPr lang="it-IT" dirty="0"/>
          </a:p>
          <a:p>
            <a:r>
              <a:rPr lang="it-IT" dirty="0"/>
              <a:t>9 – Cabina di controllo generale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06487" y="157942"/>
            <a:ext cx="7863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 – </a:t>
            </a:r>
            <a:r>
              <a:rPr lang="it-IT" dirty="0"/>
              <a:t>L’idrogeno a bassa pressione è stoccato in bombole (o pacchi), serbatoi o carri bombolai.</a:t>
            </a:r>
          </a:p>
          <a:p>
            <a:endParaRPr lang="en-GB" dirty="0"/>
          </a:p>
          <a:p>
            <a:r>
              <a:rPr lang="en-GB" dirty="0"/>
              <a:t>2 – </a:t>
            </a:r>
            <a:r>
              <a:rPr lang="it-IT" dirty="0"/>
              <a:t>H2 è compresso nel booster.</a:t>
            </a:r>
            <a:endParaRPr lang="en-GB" dirty="0"/>
          </a:p>
          <a:p>
            <a:endParaRPr lang="en-GB" dirty="0"/>
          </a:p>
          <a:p>
            <a:r>
              <a:rPr lang="en-GB" dirty="0"/>
              <a:t>3 – </a:t>
            </a:r>
            <a:r>
              <a:rPr lang="it-IT" dirty="0"/>
              <a:t>Una volta aumentata la pressione (700 bar), H2 è staccato in bombole raggruppate in pacchi.</a:t>
            </a:r>
            <a:endParaRPr lang="en-GB" dirty="0"/>
          </a:p>
          <a:p>
            <a:endParaRPr lang="en-GB" dirty="0"/>
          </a:p>
          <a:p>
            <a:r>
              <a:rPr lang="en-GB" dirty="0"/>
              <a:t>4 – </a:t>
            </a:r>
            <a:r>
              <a:rPr lang="it-IT" dirty="0"/>
              <a:t>Prima di essere distribuito, H2 è raffreddato usando uno scambiatore e l’unità di raffreddamento.</a:t>
            </a:r>
          </a:p>
          <a:p>
            <a:endParaRPr lang="en-GB" dirty="0"/>
          </a:p>
          <a:p>
            <a:r>
              <a:rPr lang="en-GB" dirty="0"/>
              <a:t>5 – </a:t>
            </a:r>
            <a:r>
              <a:rPr lang="it-IT" dirty="0"/>
              <a:t>Permette la distribuzione di H2 al serbatoio del veicolo, riempiendolo in pochi minuti.</a:t>
            </a:r>
          </a:p>
          <a:p>
            <a:endParaRPr lang="en-GB" dirty="0"/>
          </a:p>
          <a:p>
            <a:r>
              <a:rPr lang="en-GB" dirty="0" smtClean="0"/>
              <a:t>6 – </a:t>
            </a:r>
            <a:r>
              <a:rPr lang="it-IT" dirty="0"/>
              <a:t>H2 è compresso usando il booster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98764" y="157942"/>
            <a:ext cx="317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rgbClr val="FF0000"/>
                </a:solidFill>
              </a:rPr>
              <a:t>Risposte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38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1396" y="640080"/>
            <a:ext cx="19618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dirty="0" smtClean="0"/>
              <a:t>Fonte di </a:t>
            </a:r>
            <a:r>
              <a:rPr lang="en-GB" dirty="0" err="1" smtClean="0"/>
              <a:t>idrogeno</a:t>
            </a:r>
            <a:endParaRPr lang="en-GB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458392" y="640079"/>
            <a:ext cx="19618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dirty="0" smtClean="0"/>
              <a:t>Boosters</a:t>
            </a:r>
          </a:p>
          <a:p>
            <a:pPr algn="ctr"/>
            <a:endParaRPr lang="en-GB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8135388" y="640078"/>
            <a:ext cx="19618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dirty="0" err="1" smtClean="0"/>
              <a:t>Pacchi</a:t>
            </a:r>
            <a:endParaRPr lang="en-GB" dirty="0" smtClean="0"/>
          </a:p>
          <a:p>
            <a:pPr algn="ctr"/>
            <a:endParaRPr lang="en-GB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781396" y="1927148"/>
            <a:ext cx="19618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dirty="0" err="1" smtClean="0"/>
              <a:t>Scambiatore</a:t>
            </a:r>
            <a:endParaRPr lang="en-GB" dirty="0" smtClean="0"/>
          </a:p>
          <a:p>
            <a:pPr algn="ctr"/>
            <a:endParaRPr lang="en-GB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4458392" y="1920619"/>
            <a:ext cx="19618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dirty="0" smtClean="0"/>
              <a:t>Dispenser</a:t>
            </a:r>
          </a:p>
          <a:p>
            <a:pPr algn="ctr"/>
            <a:endParaRPr lang="en-GB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8135388" y="1927148"/>
            <a:ext cx="19618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dirty="0" err="1" smtClean="0"/>
              <a:t>Compressore</a:t>
            </a:r>
            <a:r>
              <a:rPr lang="en-GB" dirty="0" smtClean="0"/>
              <a:t> </a:t>
            </a:r>
            <a:r>
              <a:rPr lang="en-GB" dirty="0" err="1" smtClean="0"/>
              <a:t>dell’aria</a:t>
            </a:r>
            <a:endParaRPr lang="en-GB" dirty="0" smtClean="0"/>
          </a:p>
          <a:p>
            <a:pPr algn="ctr"/>
            <a:endParaRPr lang="en-GB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781396" y="3211546"/>
            <a:ext cx="19618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dirty="0" err="1" smtClean="0"/>
              <a:t>Serbatoio</a:t>
            </a:r>
            <a:r>
              <a:rPr lang="en-GB" dirty="0" smtClean="0"/>
              <a:t> di </a:t>
            </a:r>
            <a:r>
              <a:rPr lang="en-GB" dirty="0" err="1" smtClean="0"/>
              <a:t>accumulo</a:t>
            </a:r>
            <a:endParaRPr lang="en-GB" dirty="0" smtClean="0"/>
          </a:p>
          <a:p>
            <a:pPr algn="ctr"/>
            <a:endParaRPr lang="en-GB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4458392" y="3197745"/>
            <a:ext cx="19618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dirty="0" err="1" smtClean="0"/>
              <a:t>Refrigerante</a:t>
            </a:r>
            <a:endParaRPr lang="en-GB" dirty="0" smtClean="0"/>
          </a:p>
          <a:p>
            <a:pPr algn="ctr"/>
            <a:endParaRPr lang="en-GB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8135388" y="3211546"/>
            <a:ext cx="19618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dirty="0" err="1" smtClean="0"/>
              <a:t>Cabina</a:t>
            </a:r>
            <a:r>
              <a:rPr lang="en-GB" dirty="0" smtClean="0"/>
              <a:t> di </a:t>
            </a:r>
            <a:r>
              <a:rPr lang="en-GB" dirty="0" err="1" smtClean="0"/>
              <a:t>controllo</a:t>
            </a:r>
            <a:r>
              <a:rPr lang="en-GB" dirty="0" smtClean="0"/>
              <a:t> </a:t>
            </a:r>
            <a:r>
              <a:rPr lang="en-GB" dirty="0" err="1" smtClean="0"/>
              <a:t>generale</a:t>
            </a:r>
            <a:endParaRPr lang="en-GB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781396" y="4663440"/>
            <a:ext cx="10374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</a:rPr>
              <a:t>Print and cut out these labels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93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7775" y="665018"/>
            <a:ext cx="37989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 – Fonte di idrogeno</a:t>
            </a:r>
          </a:p>
          <a:p>
            <a:endParaRPr lang="it-IT" dirty="0"/>
          </a:p>
          <a:p>
            <a:r>
              <a:rPr lang="it-IT" dirty="0"/>
              <a:t>2 – Booster</a:t>
            </a:r>
          </a:p>
          <a:p>
            <a:endParaRPr lang="it-IT" dirty="0"/>
          </a:p>
          <a:p>
            <a:r>
              <a:rPr lang="it-IT" dirty="0"/>
              <a:t>3 – Pacchi</a:t>
            </a:r>
          </a:p>
          <a:p>
            <a:endParaRPr lang="it-IT" dirty="0"/>
          </a:p>
          <a:p>
            <a:r>
              <a:rPr lang="it-IT" dirty="0"/>
              <a:t>4 – Scambiatore</a:t>
            </a:r>
          </a:p>
          <a:p>
            <a:endParaRPr lang="it-IT" dirty="0"/>
          </a:p>
          <a:p>
            <a:r>
              <a:rPr lang="it-IT" dirty="0"/>
              <a:t>5 – Dispenser</a:t>
            </a:r>
          </a:p>
          <a:p>
            <a:endParaRPr lang="it-IT" dirty="0"/>
          </a:p>
          <a:p>
            <a:r>
              <a:rPr lang="it-IT" dirty="0"/>
              <a:t>6 – Compressore dell’aria</a:t>
            </a:r>
          </a:p>
          <a:p>
            <a:endParaRPr lang="it-IT" dirty="0"/>
          </a:p>
          <a:p>
            <a:r>
              <a:rPr lang="it-IT" dirty="0"/>
              <a:t>7 – Serbatoio di accumulo</a:t>
            </a:r>
          </a:p>
          <a:p>
            <a:endParaRPr lang="it-IT" dirty="0"/>
          </a:p>
          <a:p>
            <a:r>
              <a:rPr lang="it-IT" dirty="0"/>
              <a:t>8 – Refrigerante</a:t>
            </a:r>
          </a:p>
          <a:p>
            <a:endParaRPr lang="it-IT" dirty="0"/>
          </a:p>
          <a:p>
            <a:r>
              <a:rPr lang="it-IT" dirty="0"/>
              <a:t>9 – Cabina di controllo generale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06487" y="157942"/>
            <a:ext cx="78638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 – </a:t>
            </a:r>
            <a:r>
              <a:rPr lang="it-IT" dirty="0"/>
              <a:t>L’idrogeno a bassa pressione è stoccato in bombole (o pacchi), serbatoi o carri bombolai.</a:t>
            </a:r>
          </a:p>
          <a:p>
            <a:endParaRPr lang="en-GB" dirty="0"/>
          </a:p>
          <a:p>
            <a:r>
              <a:rPr lang="en-GB" dirty="0"/>
              <a:t>2 – </a:t>
            </a:r>
            <a:r>
              <a:rPr lang="it-IT" dirty="0"/>
              <a:t>H2 è compresso nel booster.</a:t>
            </a:r>
            <a:endParaRPr lang="en-GB" dirty="0"/>
          </a:p>
          <a:p>
            <a:endParaRPr lang="en-GB" dirty="0"/>
          </a:p>
          <a:p>
            <a:r>
              <a:rPr lang="en-GB" dirty="0"/>
              <a:t>3 – </a:t>
            </a:r>
            <a:r>
              <a:rPr lang="it-IT" dirty="0"/>
              <a:t>Una volta aumentata la pressione (700 bar), H2 è staccato in bombole raggruppate in pacchi.</a:t>
            </a:r>
            <a:endParaRPr lang="en-GB" dirty="0"/>
          </a:p>
          <a:p>
            <a:endParaRPr lang="en-GB" dirty="0"/>
          </a:p>
          <a:p>
            <a:r>
              <a:rPr lang="en-GB" dirty="0"/>
              <a:t>4 – </a:t>
            </a:r>
            <a:r>
              <a:rPr lang="it-IT" dirty="0"/>
              <a:t>Prima di essere distribuito, H2 è raffreddato usando uno scambiatore e l’unità di raffreddamento.</a:t>
            </a:r>
          </a:p>
          <a:p>
            <a:endParaRPr lang="en-GB" dirty="0"/>
          </a:p>
          <a:p>
            <a:r>
              <a:rPr lang="en-GB" dirty="0"/>
              <a:t>5 – </a:t>
            </a:r>
            <a:r>
              <a:rPr lang="it-IT" dirty="0"/>
              <a:t>Permette la distribuzione di H2 al serbatoio del veicolo, riempiendolo in pochi minuti.</a:t>
            </a:r>
          </a:p>
          <a:p>
            <a:endParaRPr lang="en-GB" dirty="0"/>
          </a:p>
          <a:p>
            <a:r>
              <a:rPr lang="en-GB" dirty="0"/>
              <a:t>6 – </a:t>
            </a:r>
            <a:r>
              <a:rPr lang="it-IT" dirty="0"/>
              <a:t>H2 è compresso usando il booster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7 – </a:t>
            </a:r>
            <a:r>
              <a:rPr lang="it-IT" dirty="0"/>
              <a:t>Controlla e alimenta l’aria necessaria per il booster</a:t>
            </a:r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98764" y="157942"/>
            <a:ext cx="317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rgbClr val="FF0000"/>
                </a:solidFill>
              </a:rPr>
              <a:t>Risposte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498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7775" y="665018"/>
            <a:ext cx="37989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 – Fonte di idrogeno</a:t>
            </a:r>
          </a:p>
          <a:p>
            <a:endParaRPr lang="it-IT" dirty="0"/>
          </a:p>
          <a:p>
            <a:r>
              <a:rPr lang="it-IT" dirty="0"/>
              <a:t>2 – Booster</a:t>
            </a:r>
          </a:p>
          <a:p>
            <a:endParaRPr lang="it-IT" dirty="0"/>
          </a:p>
          <a:p>
            <a:r>
              <a:rPr lang="it-IT" dirty="0"/>
              <a:t>3 – Pacchi</a:t>
            </a:r>
          </a:p>
          <a:p>
            <a:endParaRPr lang="it-IT" dirty="0"/>
          </a:p>
          <a:p>
            <a:r>
              <a:rPr lang="it-IT" dirty="0"/>
              <a:t>4 – Scambiatore</a:t>
            </a:r>
          </a:p>
          <a:p>
            <a:endParaRPr lang="it-IT" dirty="0"/>
          </a:p>
          <a:p>
            <a:r>
              <a:rPr lang="it-IT" dirty="0"/>
              <a:t>5 – Dispenser</a:t>
            </a:r>
          </a:p>
          <a:p>
            <a:endParaRPr lang="it-IT" dirty="0"/>
          </a:p>
          <a:p>
            <a:r>
              <a:rPr lang="it-IT" dirty="0"/>
              <a:t>6 – Compressore dell’aria</a:t>
            </a:r>
          </a:p>
          <a:p>
            <a:endParaRPr lang="it-IT" dirty="0"/>
          </a:p>
          <a:p>
            <a:r>
              <a:rPr lang="it-IT" dirty="0"/>
              <a:t>7 – Serbatoio di accumulo</a:t>
            </a:r>
          </a:p>
          <a:p>
            <a:endParaRPr lang="it-IT" dirty="0"/>
          </a:p>
          <a:p>
            <a:r>
              <a:rPr lang="it-IT" dirty="0"/>
              <a:t>8 – Refrigerante</a:t>
            </a:r>
          </a:p>
          <a:p>
            <a:endParaRPr lang="it-IT" dirty="0"/>
          </a:p>
          <a:p>
            <a:r>
              <a:rPr lang="it-IT" dirty="0"/>
              <a:t>9 – Cabina di controllo generale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06487" y="157942"/>
            <a:ext cx="78638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 – </a:t>
            </a:r>
            <a:r>
              <a:rPr lang="it-IT" dirty="0"/>
              <a:t>L’idrogeno a bassa pressione è stoccato in bombole (o pacchi), serbatoi o carri bombolai.</a:t>
            </a:r>
          </a:p>
          <a:p>
            <a:endParaRPr lang="en-GB" dirty="0"/>
          </a:p>
          <a:p>
            <a:r>
              <a:rPr lang="en-GB" dirty="0"/>
              <a:t>2 – </a:t>
            </a:r>
            <a:r>
              <a:rPr lang="it-IT" dirty="0"/>
              <a:t>H2 è compresso nel booster.</a:t>
            </a:r>
            <a:endParaRPr lang="en-GB" dirty="0"/>
          </a:p>
          <a:p>
            <a:endParaRPr lang="en-GB" dirty="0"/>
          </a:p>
          <a:p>
            <a:r>
              <a:rPr lang="en-GB" dirty="0"/>
              <a:t>3 – </a:t>
            </a:r>
            <a:r>
              <a:rPr lang="it-IT" dirty="0"/>
              <a:t>Una volta aumentata la pressione (700 bar), H2 è staccato in bombole raggruppate in pacchi.</a:t>
            </a:r>
            <a:endParaRPr lang="en-GB" dirty="0"/>
          </a:p>
          <a:p>
            <a:endParaRPr lang="en-GB" dirty="0"/>
          </a:p>
          <a:p>
            <a:r>
              <a:rPr lang="en-GB" dirty="0"/>
              <a:t>4 – </a:t>
            </a:r>
            <a:r>
              <a:rPr lang="it-IT" dirty="0"/>
              <a:t>Prima di essere distribuito, H2 è raffreddato usando uno scambiatore e l’unità di raffreddamento.</a:t>
            </a:r>
          </a:p>
          <a:p>
            <a:endParaRPr lang="en-GB" dirty="0"/>
          </a:p>
          <a:p>
            <a:r>
              <a:rPr lang="en-GB" dirty="0"/>
              <a:t>5 – </a:t>
            </a:r>
            <a:r>
              <a:rPr lang="it-IT" dirty="0"/>
              <a:t>Permette la distribuzione di H2 al serbatoio del veicolo, riempiendolo in pochi minuti.</a:t>
            </a:r>
          </a:p>
          <a:p>
            <a:endParaRPr lang="en-GB" dirty="0"/>
          </a:p>
          <a:p>
            <a:r>
              <a:rPr lang="en-GB" dirty="0"/>
              <a:t>6 – </a:t>
            </a:r>
            <a:r>
              <a:rPr lang="it-IT" dirty="0"/>
              <a:t>H2 è compresso usando il booster</a:t>
            </a:r>
            <a:endParaRPr lang="en-GB" dirty="0"/>
          </a:p>
          <a:p>
            <a:endParaRPr lang="en-GB" dirty="0"/>
          </a:p>
          <a:p>
            <a:r>
              <a:rPr lang="en-GB" dirty="0"/>
              <a:t>7 – </a:t>
            </a:r>
            <a:r>
              <a:rPr lang="it-IT" dirty="0"/>
              <a:t>Controlla e alimenta l’aria necessaria per il booster</a:t>
            </a:r>
          </a:p>
          <a:p>
            <a:endParaRPr lang="en-GB" dirty="0"/>
          </a:p>
          <a:p>
            <a:r>
              <a:rPr lang="en-GB" dirty="0" smtClean="0"/>
              <a:t>8 – </a:t>
            </a:r>
            <a:r>
              <a:rPr lang="it-IT" dirty="0"/>
              <a:t>L’unità fornisce il fluido di raffreddamento allo scambiare ed è costituito da un volume di accumulo che regola il flusso del liquido, delle pompe e della cabina di controllo elettrico.</a:t>
            </a:r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98764" y="157942"/>
            <a:ext cx="317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rgbClr val="FF0000"/>
                </a:solidFill>
              </a:rPr>
              <a:t>Risposte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568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7775" y="665018"/>
            <a:ext cx="37989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 – Fonte di idrogeno</a:t>
            </a:r>
          </a:p>
          <a:p>
            <a:endParaRPr lang="it-IT" dirty="0"/>
          </a:p>
          <a:p>
            <a:r>
              <a:rPr lang="it-IT" dirty="0"/>
              <a:t>2 – Booster</a:t>
            </a:r>
          </a:p>
          <a:p>
            <a:endParaRPr lang="it-IT" dirty="0"/>
          </a:p>
          <a:p>
            <a:r>
              <a:rPr lang="it-IT" dirty="0"/>
              <a:t>3 – Pacchi</a:t>
            </a:r>
          </a:p>
          <a:p>
            <a:endParaRPr lang="it-IT" dirty="0"/>
          </a:p>
          <a:p>
            <a:r>
              <a:rPr lang="it-IT" dirty="0"/>
              <a:t>4 – Scambiatore</a:t>
            </a:r>
          </a:p>
          <a:p>
            <a:endParaRPr lang="it-IT" dirty="0"/>
          </a:p>
          <a:p>
            <a:r>
              <a:rPr lang="it-IT" dirty="0"/>
              <a:t>5 – Dispenser</a:t>
            </a:r>
          </a:p>
          <a:p>
            <a:endParaRPr lang="it-IT" dirty="0"/>
          </a:p>
          <a:p>
            <a:r>
              <a:rPr lang="it-IT" dirty="0"/>
              <a:t>6 – Compressore dell’aria</a:t>
            </a:r>
          </a:p>
          <a:p>
            <a:endParaRPr lang="it-IT" dirty="0"/>
          </a:p>
          <a:p>
            <a:r>
              <a:rPr lang="it-IT" dirty="0"/>
              <a:t>7 – Serbatoio di accumulo</a:t>
            </a:r>
          </a:p>
          <a:p>
            <a:endParaRPr lang="it-IT" dirty="0"/>
          </a:p>
          <a:p>
            <a:r>
              <a:rPr lang="it-IT" dirty="0"/>
              <a:t>8 – Refrigerante</a:t>
            </a:r>
          </a:p>
          <a:p>
            <a:endParaRPr lang="it-IT" dirty="0"/>
          </a:p>
          <a:p>
            <a:r>
              <a:rPr lang="it-IT" dirty="0"/>
              <a:t>9 – Cabina di controllo generale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59195" y="22186"/>
            <a:ext cx="78638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 – </a:t>
            </a:r>
            <a:r>
              <a:rPr lang="it-IT" dirty="0"/>
              <a:t>L’idrogeno a bassa pressione è stoccato in bombole (o pacchi), serbatoi o carri bombolai.</a:t>
            </a:r>
          </a:p>
          <a:p>
            <a:endParaRPr lang="en-GB" dirty="0"/>
          </a:p>
          <a:p>
            <a:r>
              <a:rPr lang="en-GB" dirty="0"/>
              <a:t>2 – </a:t>
            </a:r>
            <a:r>
              <a:rPr lang="it-IT" dirty="0"/>
              <a:t>H2 è compresso nel booster.</a:t>
            </a:r>
            <a:endParaRPr lang="en-GB" dirty="0"/>
          </a:p>
          <a:p>
            <a:endParaRPr lang="en-GB" dirty="0"/>
          </a:p>
          <a:p>
            <a:r>
              <a:rPr lang="en-GB" dirty="0"/>
              <a:t>3 – </a:t>
            </a:r>
            <a:r>
              <a:rPr lang="it-IT" dirty="0"/>
              <a:t>Una volta aumentata la pressione (700 bar), H2 è staccato in bombole raggruppate in pacchi.</a:t>
            </a:r>
            <a:endParaRPr lang="en-GB" dirty="0"/>
          </a:p>
          <a:p>
            <a:endParaRPr lang="en-GB" dirty="0"/>
          </a:p>
          <a:p>
            <a:r>
              <a:rPr lang="en-GB" dirty="0"/>
              <a:t>4 – </a:t>
            </a:r>
            <a:r>
              <a:rPr lang="it-IT" dirty="0"/>
              <a:t>Prima di essere distribuito, H2 è raffreddato usando uno scambiatore e l’unità di raffreddamento.</a:t>
            </a:r>
          </a:p>
          <a:p>
            <a:endParaRPr lang="en-GB" dirty="0"/>
          </a:p>
          <a:p>
            <a:r>
              <a:rPr lang="en-GB" dirty="0"/>
              <a:t>5 – </a:t>
            </a:r>
            <a:r>
              <a:rPr lang="it-IT" dirty="0"/>
              <a:t>Permette la distribuzione di H2 al serbatoio del veicolo, riempiendolo in pochi minuti.</a:t>
            </a:r>
          </a:p>
          <a:p>
            <a:endParaRPr lang="en-GB" dirty="0"/>
          </a:p>
          <a:p>
            <a:r>
              <a:rPr lang="en-GB" dirty="0"/>
              <a:t>6 – </a:t>
            </a:r>
            <a:r>
              <a:rPr lang="it-IT" dirty="0"/>
              <a:t>H2 è compresso usando il booster</a:t>
            </a:r>
            <a:endParaRPr lang="en-GB" dirty="0"/>
          </a:p>
          <a:p>
            <a:endParaRPr lang="en-GB" dirty="0"/>
          </a:p>
          <a:p>
            <a:r>
              <a:rPr lang="en-GB" dirty="0"/>
              <a:t>7 – </a:t>
            </a:r>
            <a:r>
              <a:rPr lang="it-IT" dirty="0"/>
              <a:t>Controlla e alimenta l’aria necessaria per il booster</a:t>
            </a:r>
          </a:p>
          <a:p>
            <a:endParaRPr lang="en-GB" dirty="0"/>
          </a:p>
          <a:p>
            <a:r>
              <a:rPr lang="en-GB" dirty="0"/>
              <a:t>8 – </a:t>
            </a:r>
            <a:r>
              <a:rPr lang="it-IT" dirty="0"/>
              <a:t>L’unità fornisce il fluido di raffreddamento allo scambiare ed è costituito da un volume di accumulo che regola il flusso del liquido, delle pompe e della cabina di controllo </a:t>
            </a:r>
            <a:r>
              <a:rPr lang="it-IT"/>
              <a:t>elettrico</a:t>
            </a:r>
            <a:r>
              <a:rPr lang="it-IT" smtClean="0"/>
              <a:t>.</a:t>
            </a:r>
            <a:endParaRPr lang="en-GB" dirty="0" smtClean="0"/>
          </a:p>
          <a:p>
            <a:r>
              <a:rPr lang="en-GB" dirty="0" smtClean="0"/>
              <a:t>9 –</a:t>
            </a:r>
            <a:r>
              <a:rPr lang="it-IT" dirty="0" smtClean="0"/>
              <a:t>La cabina di controllo della stazione.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98764" y="157942"/>
            <a:ext cx="317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rgbClr val="FF0000"/>
                </a:solidFill>
              </a:rPr>
              <a:t>Risposte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181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72429"/>
            <a:ext cx="8382000" cy="48958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82138" y="119908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Qui sotto è rappresentata una stazione di rifornimento simile a quella che avete visto. Cerca di accoppiare ogni etichetta alla sua descriizone.*</a:t>
            </a:r>
            <a:endParaRPr lang="it-IT" dirty="0"/>
          </a:p>
        </p:txBody>
      </p:sp>
      <p:sp>
        <p:nvSpPr>
          <p:cNvPr id="27" name="TextBox 26"/>
          <p:cNvSpPr txBox="1"/>
          <p:nvPr/>
        </p:nvSpPr>
        <p:spPr>
          <a:xfrm>
            <a:off x="511949" y="5611012"/>
            <a:ext cx="949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* Ogni descrizione ha due etichette in quanto è lo stesso processo ma in un’area differente.</a:t>
            </a:r>
            <a:endParaRPr lang="it-IT" dirty="0"/>
          </a:p>
        </p:txBody>
      </p:sp>
      <p:sp>
        <p:nvSpPr>
          <p:cNvPr id="15" name="Rectangle 14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9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24" y="266181"/>
            <a:ext cx="8382000" cy="48958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55124" y="5378884"/>
            <a:ext cx="8028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H</a:t>
            </a:r>
            <a:r>
              <a:rPr lang="it-IT" sz="3200" baseline="-25000" dirty="0" smtClean="0"/>
              <a:t>2</a:t>
            </a:r>
            <a:r>
              <a:rPr lang="it-IT" sz="3200" dirty="0" smtClean="0"/>
              <a:t> è compresso usando il booster.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320" y="2360815"/>
            <a:ext cx="1379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Copia questa frase e accoppiala con la tua etichetta.</a:t>
            </a:r>
            <a:endParaRPr lang="it-IT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97033" y="4305993"/>
            <a:ext cx="1745672" cy="13466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204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24" y="83474"/>
            <a:ext cx="8382000" cy="48958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55124" y="4979324"/>
            <a:ext cx="86725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Prima di essere distribuito, H</a:t>
            </a:r>
            <a:r>
              <a:rPr lang="it-IT" sz="3200" baseline="-25000" dirty="0" smtClean="0"/>
              <a:t>2</a:t>
            </a:r>
            <a:r>
              <a:rPr lang="it-IT" sz="3200" dirty="0" smtClean="0"/>
              <a:t> è raffreddato usando uno scambiatore e l’unità di raffreddamento.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320" y="2360815"/>
            <a:ext cx="1379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Copia questa frase e accoppiala con la tua etichetta.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24197" y="3914683"/>
            <a:ext cx="1745672" cy="13466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92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24" y="266181"/>
            <a:ext cx="8382000" cy="48958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55124" y="5397546"/>
            <a:ext cx="8028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/>
              <a:t>La cabina di controllo della stazione.</a:t>
            </a:r>
            <a:endParaRPr lang="it-IT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274320" y="2360815"/>
            <a:ext cx="1379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Copia questa frase e accoppiala con la tua etichetta.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076717" y="4171309"/>
            <a:ext cx="1745672" cy="13466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227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24" y="266181"/>
            <a:ext cx="8382000" cy="48958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15886" y="5332845"/>
            <a:ext cx="8660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Controlla e alimenta l’aria necessaria per il booster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320" y="2360815"/>
            <a:ext cx="1379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Copia questa frase e accoppiala con la tua etichetta.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46403" y="4098052"/>
            <a:ext cx="1745672" cy="13466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956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24" y="266181"/>
            <a:ext cx="8382000" cy="48958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65396" y="5384782"/>
            <a:ext cx="8028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H</a:t>
            </a:r>
            <a:r>
              <a:rPr lang="it-IT" sz="3200" baseline="-25000" dirty="0" smtClean="0"/>
              <a:t>2</a:t>
            </a:r>
            <a:r>
              <a:rPr lang="it-IT" sz="3200" dirty="0" smtClean="0"/>
              <a:t> è compresso nel booster.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320" y="2360815"/>
            <a:ext cx="1379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Copia questa frase e accoppiala con la tua etichetta.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97033" y="4305993"/>
            <a:ext cx="1745672" cy="13466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16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24" y="129373"/>
            <a:ext cx="8382000" cy="48958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55124" y="4954885"/>
            <a:ext cx="8028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L’idrogeno a bassa pressione è stoccato in bombole (o pacchi), serbatoi o carri bombolai.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320" y="2360815"/>
            <a:ext cx="1379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Copia questa frase e accoppiala con la tua etichetta.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070155" y="4061924"/>
            <a:ext cx="1131624" cy="11001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81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1428</Words>
  <Application>Microsoft Office PowerPoint</Application>
  <PresentationFormat>Widescreen</PresentationFormat>
  <Paragraphs>302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Currid</cp:lastModifiedBy>
  <cp:revision>30</cp:revision>
  <dcterms:created xsi:type="dcterms:W3CDTF">2019-06-26T09:21:34Z</dcterms:created>
  <dcterms:modified xsi:type="dcterms:W3CDTF">2019-11-07T13:34:14Z</dcterms:modified>
</cp:coreProperties>
</file>