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310" r:id="rId29"/>
    <p:sldId id="311" r:id="rId30"/>
    <p:sldId id="286" r:id="rId31"/>
    <p:sldId id="284" r:id="rId32"/>
    <p:sldId id="287" r:id="rId33"/>
    <p:sldId id="288" r:id="rId34"/>
    <p:sldId id="291" r:id="rId35"/>
    <p:sldId id="312" r:id="rId36"/>
    <p:sldId id="313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17" r:id="rId49"/>
    <p:sldId id="307" r:id="rId50"/>
    <p:sldId id="314" r:id="rId51"/>
    <p:sldId id="315" r:id="rId52"/>
    <p:sldId id="316" r:id="rId53"/>
    <p:sldId id="308" r:id="rId54"/>
    <p:sldId id="30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jpeg"/><Relationship Id="rId5" Type="http://schemas.openxmlformats.org/officeDocument/2006/relationships/image" Target="../media/image7.png"/><Relationship Id="rId10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1.jpg"/><Relationship Id="rId5" Type="http://schemas.openxmlformats.org/officeDocument/2006/relationships/image" Target="../media/image7.png"/><Relationship Id="rId10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1.jpg"/><Relationship Id="rId5" Type="http://schemas.openxmlformats.org/officeDocument/2006/relationships/image" Target="../media/image7.png"/><Relationship Id="rId10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23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1.jpg"/><Relationship Id="rId5" Type="http://schemas.openxmlformats.org/officeDocument/2006/relationships/image" Target="../media/image7.png"/><Relationship Id="rId10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22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jpeg"/><Relationship Id="rId5" Type="http://schemas.openxmlformats.org/officeDocument/2006/relationships/image" Target="../media/image7.png"/><Relationship Id="rId10" Type="http://schemas.openxmlformats.org/officeDocument/2006/relationships/image" Target="../media/image24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6.jpeg"/><Relationship Id="rId5" Type="http://schemas.openxmlformats.org/officeDocument/2006/relationships/image" Target="../media/image7.png"/><Relationship Id="rId10" Type="http://schemas.openxmlformats.org/officeDocument/2006/relationships/image" Target="../media/image25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7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0" Type="http://schemas.openxmlformats.org/officeDocument/2006/relationships/hyperlink" Target="https://www.youtube.com/watch?v=IknzEAs34r0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7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0" Type="http://schemas.openxmlformats.org/officeDocument/2006/relationships/hyperlink" Target="https://www.youtube.com/watch?v=jVeagFmmwA0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7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6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4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8.png"/><Relationship Id="rId5" Type="http://schemas.openxmlformats.org/officeDocument/2006/relationships/image" Target="../media/image7.png"/><Relationship Id="rId10" Type="http://schemas.openxmlformats.org/officeDocument/2006/relationships/image" Target="../media/image3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8.png"/><Relationship Id="rId5" Type="http://schemas.openxmlformats.org/officeDocument/2006/relationships/image" Target="../media/image7.png"/><Relationship Id="rId10" Type="http://schemas.openxmlformats.org/officeDocument/2006/relationships/image" Target="../media/image3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1.jpeg"/><Relationship Id="rId5" Type="http://schemas.openxmlformats.org/officeDocument/2006/relationships/image" Target="../media/image7.png"/><Relationship Id="rId10" Type="http://schemas.openxmlformats.org/officeDocument/2006/relationships/image" Target="../media/image4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43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youtu.be/SrTkT7Opcp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2.png"/><Relationship Id="rId5" Type="http://schemas.openxmlformats.org/officeDocument/2006/relationships/image" Target="../media/image7.png"/><Relationship Id="rId10" Type="http://schemas.openxmlformats.org/officeDocument/2006/relationships/hyperlink" Target="https://youtu.be/XzeCQblYHic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jpeg"/><Relationship Id="rId5" Type="http://schemas.openxmlformats.org/officeDocument/2006/relationships/image" Target="../media/image7.png"/><Relationship Id="rId10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7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Storia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Powerpoint</a:t>
            </a:r>
            <a:r>
              <a:rPr lang="en-US" sz="2400" dirty="0" smtClean="0"/>
              <a:t> per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studenti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1" y="160421"/>
            <a:ext cx="5335146" cy="40013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78" y="160421"/>
            <a:ext cx="6019722" cy="40091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08915" y="4752066"/>
            <a:ext cx="4300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…</a:t>
            </a:r>
            <a:r>
              <a:rPr lang="en-GB" sz="2800" dirty="0" err="1" smtClean="0"/>
              <a:t>alziamo</a:t>
            </a:r>
            <a:r>
              <a:rPr lang="en-GB" sz="2800" dirty="0" smtClean="0"/>
              <a:t> I </a:t>
            </a:r>
            <a:r>
              <a:rPr lang="en-GB" sz="2800" dirty="0" err="1" smtClean="0"/>
              <a:t>riscaldamenti</a:t>
            </a:r>
            <a:r>
              <a:rPr lang="en-GB" sz="2800" dirty="0" smtClean="0"/>
              <a:t> o </a:t>
            </a:r>
            <a:r>
              <a:rPr lang="en-GB" sz="2800" dirty="0" err="1" smtClean="0"/>
              <a:t>aggiungiamo</a:t>
            </a:r>
            <a:r>
              <a:rPr lang="en-GB" sz="2800" dirty="0" smtClean="0"/>
              <a:t> </a:t>
            </a:r>
            <a:r>
              <a:rPr lang="en-GB" sz="2800" dirty="0" err="1" smtClean="0"/>
              <a:t>legna</a:t>
            </a:r>
            <a:r>
              <a:rPr lang="en-GB" sz="2800" dirty="0" smtClean="0"/>
              <a:t> al </a:t>
            </a:r>
            <a:r>
              <a:rPr lang="en-GB" sz="2800" dirty="0" err="1" smtClean="0"/>
              <a:t>fuoco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43" y="1892948"/>
            <a:ext cx="4092650" cy="27257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80792" y="4923692"/>
            <a:ext cx="2602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Se </a:t>
            </a:r>
            <a:r>
              <a:rPr lang="en-GB" sz="2800" dirty="0" err="1" smtClean="0"/>
              <a:t>vogliamo</a:t>
            </a:r>
            <a:r>
              <a:rPr lang="en-GB" sz="2800" dirty="0" smtClean="0"/>
              <a:t> </a:t>
            </a:r>
            <a:r>
              <a:rPr lang="en-GB" sz="2800" dirty="0" err="1" smtClean="0"/>
              <a:t>viaggiare</a:t>
            </a:r>
            <a:r>
              <a:rPr lang="en-GB" sz="2800" dirty="0" smtClean="0"/>
              <a:t>…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43" y="1892948"/>
            <a:ext cx="4092650" cy="27257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1343" cy="26848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76346" y="422031"/>
            <a:ext cx="337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Guidiamo</a:t>
            </a:r>
            <a:r>
              <a:rPr lang="en-GB" sz="2800" dirty="0" smtClean="0"/>
              <a:t> </a:t>
            </a:r>
            <a:r>
              <a:rPr lang="en-GB" sz="2800" dirty="0" err="1" smtClean="0"/>
              <a:t>un’auto</a:t>
            </a:r>
            <a:r>
              <a:rPr lang="en-GB" sz="2800" dirty="0" smtClean="0"/>
              <a:t>…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43" y="1892948"/>
            <a:ext cx="4092650" cy="27257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1343" cy="26848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48" y="0"/>
            <a:ext cx="4156152" cy="26848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458200" y="2945423"/>
            <a:ext cx="3358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…</a:t>
            </a:r>
            <a:r>
              <a:rPr lang="en-GB" sz="2800" dirty="0" err="1" smtClean="0"/>
              <a:t>prendiamo</a:t>
            </a:r>
            <a:r>
              <a:rPr lang="en-GB" sz="2800" dirty="0" smtClean="0"/>
              <a:t> un </a:t>
            </a:r>
            <a:r>
              <a:rPr lang="en-GB" sz="2800" dirty="0" err="1" smtClean="0"/>
              <a:t>autobus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43" y="1892948"/>
            <a:ext cx="4092650" cy="27257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1343" cy="26848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48" y="0"/>
            <a:ext cx="4156152" cy="26848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" y="3245314"/>
            <a:ext cx="4048869" cy="26965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6862" y="2684874"/>
            <a:ext cx="3147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Un </a:t>
            </a:r>
            <a:r>
              <a:rPr lang="en-GB" sz="2800" dirty="0" err="1" smtClean="0"/>
              <a:t>treno</a:t>
            </a:r>
            <a:r>
              <a:rPr lang="en-GB" sz="2800" dirty="0" smtClean="0"/>
              <a:t>…</a:t>
            </a: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31" y="2684874"/>
            <a:ext cx="3051072" cy="22883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63355" y="4965301"/>
            <a:ext cx="317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 un </a:t>
            </a:r>
            <a:r>
              <a:rPr lang="en-GB" sz="2800" dirty="0" err="1" smtClean="0"/>
              <a:t>aereo</a:t>
            </a:r>
            <a:endParaRPr lang="en-GB" sz="2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43" y="1892948"/>
            <a:ext cx="4092650" cy="27257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1343" cy="26848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48" y="0"/>
            <a:ext cx="4156152" cy="26848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" y="3245314"/>
            <a:ext cx="4048869" cy="26965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68" y="1"/>
            <a:ext cx="7441676" cy="5119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33328" cy="34958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542959"/>
            <a:ext cx="3540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 </a:t>
            </a:r>
            <a:r>
              <a:rPr lang="en-GB" sz="2400" dirty="0" err="1" smtClean="0"/>
              <a:t>nostri</a:t>
            </a:r>
            <a:r>
              <a:rPr lang="en-GB" sz="2400" dirty="0" smtClean="0"/>
              <a:t> </a:t>
            </a:r>
            <a:r>
              <a:rPr lang="en-GB" sz="2400" dirty="0" err="1" smtClean="0"/>
              <a:t>cellulari</a:t>
            </a:r>
            <a:r>
              <a:rPr lang="en-GB" sz="2400" dirty="0" smtClean="0"/>
              <a:t> e gadget </a:t>
            </a:r>
            <a:r>
              <a:rPr lang="en-GB" sz="2400" dirty="0" err="1" smtClean="0"/>
              <a:t>elettronici</a:t>
            </a:r>
            <a:r>
              <a:rPr lang="en-GB" sz="2400" dirty="0" smtClean="0"/>
              <a:t> </a:t>
            </a:r>
            <a:r>
              <a:rPr lang="en-GB" sz="2400" dirty="0" err="1" smtClean="0"/>
              <a:t>sono</a:t>
            </a:r>
            <a:r>
              <a:rPr lang="en-GB" sz="2400" dirty="0" smtClean="0"/>
              <a:t> </a:t>
            </a:r>
            <a:r>
              <a:rPr lang="en-GB" sz="2400" dirty="0" err="1" smtClean="0"/>
              <a:t>probabilmente</a:t>
            </a:r>
            <a:r>
              <a:rPr lang="en-GB" sz="2400" dirty="0" smtClean="0"/>
              <a:t> </a:t>
            </a:r>
            <a:r>
              <a:rPr lang="en-GB" sz="2400" dirty="0" err="1" smtClean="0"/>
              <a:t>gli</a:t>
            </a:r>
            <a:r>
              <a:rPr lang="en-GB" sz="2400" dirty="0" smtClean="0"/>
              <a:t> </a:t>
            </a:r>
            <a:r>
              <a:rPr lang="en-GB" sz="2400" dirty="0" err="1" smtClean="0"/>
              <a:t>unici</a:t>
            </a:r>
            <a:r>
              <a:rPr lang="en-GB" sz="2400" dirty="0" smtClean="0"/>
              <a:t> </a:t>
            </a:r>
            <a:r>
              <a:rPr lang="en-GB" sz="2400" dirty="0" err="1" smtClean="0"/>
              <a:t>oggetti</a:t>
            </a:r>
            <a:r>
              <a:rPr lang="en-GB" sz="2400" dirty="0" smtClean="0"/>
              <a:t> </a:t>
            </a:r>
            <a:r>
              <a:rPr lang="en-GB" sz="2400" dirty="0" err="1" smtClean="0"/>
              <a:t>che</a:t>
            </a:r>
            <a:r>
              <a:rPr lang="en-GB" sz="2400" dirty="0" smtClean="0"/>
              <a:t> ci </a:t>
            </a:r>
            <a:r>
              <a:rPr lang="en-GB" sz="2400" dirty="0" err="1" smtClean="0"/>
              <a:t>ricordano</a:t>
            </a:r>
            <a:r>
              <a:rPr lang="en-GB" sz="2400" dirty="0" smtClean="0"/>
              <a:t> </a:t>
            </a:r>
            <a:r>
              <a:rPr lang="en-GB" sz="2400" dirty="0" err="1" smtClean="0"/>
              <a:t>l’importanza</a:t>
            </a:r>
            <a:r>
              <a:rPr lang="en-GB" sz="2400" dirty="0" smtClean="0"/>
              <a:t> </a:t>
            </a:r>
            <a:r>
              <a:rPr lang="en-GB" sz="2400" dirty="0" err="1" smtClean="0"/>
              <a:t>dell’accumulo</a:t>
            </a:r>
            <a:r>
              <a:rPr lang="en-GB" sz="2400" dirty="0" smtClean="0"/>
              <a:t> </a:t>
            </a:r>
            <a:r>
              <a:rPr lang="en-GB" sz="2400" dirty="0" err="1" smtClean="0"/>
              <a:t>energetico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630799" y="5181058"/>
            <a:ext cx="7095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Immaginate di non </a:t>
            </a:r>
            <a:r>
              <a:rPr lang="en-GB" sz="2400" dirty="0" err="1" smtClean="0">
                <a:solidFill>
                  <a:srgbClr val="FF0000"/>
                </a:solidFill>
              </a:rPr>
              <a:t>avere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mai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bisogno</a:t>
            </a:r>
            <a:r>
              <a:rPr lang="en-GB" sz="2400" dirty="0" smtClean="0">
                <a:solidFill>
                  <a:srgbClr val="FF0000"/>
                </a:solidFill>
              </a:rPr>
              <a:t> di </a:t>
            </a:r>
            <a:r>
              <a:rPr lang="en-GB" sz="2400" dirty="0" err="1" smtClean="0">
                <a:solidFill>
                  <a:srgbClr val="FF0000"/>
                </a:solidFill>
              </a:rPr>
              <a:t>caricare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il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vostro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cellulare</a:t>
            </a:r>
            <a:r>
              <a:rPr lang="en-GB" sz="2400" dirty="0" smtClean="0">
                <a:solidFill>
                  <a:srgbClr val="FF0000"/>
                </a:solidFill>
              </a:rPr>
              <a:t>!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7567" y="492369"/>
            <a:ext cx="109395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Tutta</a:t>
            </a:r>
            <a:r>
              <a:rPr lang="en-GB" sz="2800" dirty="0" smtClean="0"/>
              <a:t> </a:t>
            </a:r>
            <a:r>
              <a:rPr lang="en-GB" sz="2800" dirty="0" err="1" smtClean="0"/>
              <a:t>l’energia</a:t>
            </a:r>
            <a:r>
              <a:rPr lang="en-GB" sz="2800" dirty="0" smtClean="0"/>
              <a:t> </a:t>
            </a:r>
            <a:r>
              <a:rPr lang="en-GB" sz="2800" dirty="0" err="1" smtClean="0"/>
              <a:t>che</a:t>
            </a:r>
            <a:r>
              <a:rPr lang="en-GB" sz="2800" dirty="0" smtClean="0"/>
              <a:t> </a:t>
            </a:r>
            <a:r>
              <a:rPr lang="en-GB" sz="2800" dirty="0" err="1" smtClean="0"/>
              <a:t>utilizziamo</a:t>
            </a:r>
            <a:r>
              <a:rPr lang="en-GB" sz="2800" dirty="0" smtClean="0"/>
              <a:t> </a:t>
            </a:r>
            <a:r>
              <a:rPr lang="en-GB" sz="2800" dirty="0" err="1" smtClean="0"/>
              <a:t>deve</a:t>
            </a:r>
            <a:r>
              <a:rPr lang="en-GB" sz="2800" dirty="0" smtClean="0"/>
              <a:t> </a:t>
            </a:r>
            <a:r>
              <a:rPr lang="en-GB" sz="2800" dirty="0" err="1" smtClean="0"/>
              <a:t>essere</a:t>
            </a:r>
            <a:r>
              <a:rPr lang="en-GB" sz="2800" dirty="0" smtClean="0"/>
              <a:t> </a:t>
            </a:r>
            <a:r>
              <a:rPr lang="en-GB" sz="2800" dirty="0" err="1" smtClean="0"/>
              <a:t>prodotta</a:t>
            </a:r>
            <a:r>
              <a:rPr lang="en-GB" sz="2800" dirty="0" smtClean="0"/>
              <a:t>, </a:t>
            </a:r>
            <a:r>
              <a:rPr lang="en-GB" sz="2800" dirty="0" err="1" smtClean="0"/>
              <a:t>accumulata</a:t>
            </a:r>
            <a:r>
              <a:rPr lang="en-GB" sz="2800" dirty="0" smtClean="0"/>
              <a:t> e </a:t>
            </a:r>
            <a:r>
              <a:rPr lang="en-GB" sz="2800" dirty="0" err="1" smtClean="0"/>
              <a:t>distribuita</a:t>
            </a:r>
            <a:r>
              <a:rPr lang="en-GB" sz="2800" dirty="0" smtClean="0"/>
              <a:t> e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metodi</a:t>
            </a:r>
            <a:r>
              <a:rPr lang="en-GB" sz="2800" dirty="0" smtClean="0"/>
              <a:t> </a:t>
            </a:r>
            <a:r>
              <a:rPr lang="en-GB" sz="2800" dirty="0" err="1" smtClean="0"/>
              <a:t>variano</a:t>
            </a:r>
            <a:r>
              <a:rPr lang="en-GB" sz="2800" dirty="0" smtClean="0"/>
              <a:t> in </a:t>
            </a:r>
            <a:r>
              <a:rPr lang="en-GB" sz="2800" dirty="0" err="1" smtClean="0"/>
              <a:t>funzione</a:t>
            </a:r>
            <a:r>
              <a:rPr lang="en-GB" sz="2800" dirty="0" smtClean="0"/>
              <a:t> del </a:t>
            </a:r>
            <a:r>
              <a:rPr lang="en-GB" sz="2800" dirty="0" err="1" smtClean="0"/>
              <a:t>combustibile</a:t>
            </a:r>
            <a:r>
              <a:rPr lang="en-GB" sz="2800" dirty="0" smtClean="0"/>
              <a:t> in </a:t>
            </a:r>
            <a:r>
              <a:rPr lang="en-GB" sz="2800" dirty="0" err="1" smtClean="0"/>
              <a:t>esame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I </a:t>
            </a:r>
            <a:r>
              <a:rPr lang="en-GB" sz="2800" dirty="0" err="1" smtClean="0"/>
              <a:t>combustibili</a:t>
            </a:r>
            <a:r>
              <a:rPr lang="en-GB" sz="2800" dirty="0" smtClean="0"/>
              <a:t> </a:t>
            </a:r>
            <a:r>
              <a:rPr lang="en-GB" sz="2800" dirty="0" err="1" smtClean="0"/>
              <a:t>fossili</a:t>
            </a:r>
            <a:r>
              <a:rPr lang="en-GB" sz="2800" dirty="0" smtClean="0"/>
              <a:t> </a:t>
            </a:r>
            <a:r>
              <a:rPr lang="en-GB" sz="2800" dirty="0" err="1" smtClean="0"/>
              <a:t>sono</a:t>
            </a:r>
            <a:r>
              <a:rPr lang="en-GB" sz="2800" dirty="0" smtClean="0"/>
              <a:t> </a:t>
            </a:r>
            <a:r>
              <a:rPr lang="en-GB" sz="2800" dirty="0" err="1" smtClean="0"/>
              <a:t>stati</a:t>
            </a:r>
            <a:r>
              <a:rPr lang="en-GB" sz="2800" dirty="0" smtClean="0"/>
              <a:t> la nostra </a:t>
            </a:r>
            <a:r>
              <a:rPr lang="en-GB" sz="2800" dirty="0" err="1" smtClean="0"/>
              <a:t>fonte</a:t>
            </a:r>
            <a:r>
              <a:rPr lang="en-GB" sz="2800" dirty="0" smtClean="0"/>
              <a:t> di </a:t>
            </a:r>
            <a:r>
              <a:rPr lang="en-GB" sz="2800" dirty="0" err="1" smtClean="0"/>
              <a:t>energia</a:t>
            </a:r>
            <a:r>
              <a:rPr lang="en-GB" sz="2800" dirty="0" smtClean="0"/>
              <a:t> </a:t>
            </a:r>
            <a:r>
              <a:rPr lang="en-GB" sz="2800" dirty="0" err="1" smtClean="0"/>
              <a:t>primaria</a:t>
            </a:r>
            <a:r>
              <a:rPr lang="en-GB" sz="2800" dirty="0" smtClean="0"/>
              <a:t> per </a:t>
            </a:r>
            <a:r>
              <a:rPr lang="en-GB" sz="2800" dirty="0" err="1" smtClean="0"/>
              <a:t>molti</a:t>
            </a:r>
            <a:r>
              <a:rPr lang="en-GB" sz="2800" dirty="0" smtClean="0"/>
              <a:t> </a:t>
            </a:r>
            <a:r>
              <a:rPr lang="en-GB" sz="2800" dirty="0" err="1" smtClean="0"/>
              <a:t>anni</a:t>
            </a:r>
            <a:r>
              <a:rPr lang="en-GB" sz="2800" dirty="0" smtClean="0"/>
              <a:t> e </a:t>
            </a:r>
            <a:r>
              <a:rPr lang="en-GB" sz="2800" dirty="0" err="1" smtClean="0"/>
              <a:t>l’idea</a:t>
            </a:r>
            <a:r>
              <a:rPr lang="en-GB" sz="2800" dirty="0" smtClean="0"/>
              <a:t> di </a:t>
            </a:r>
            <a:r>
              <a:rPr lang="en-GB" sz="2800" dirty="0" err="1" smtClean="0"/>
              <a:t>passare</a:t>
            </a:r>
            <a:r>
              <a:rPr lang="en-GB" sz="2800" dirty="0" smtClean="0"/>
              <a:t> a un “</a:t>
            </a:r>
            <a:r>
              <a:rPr lang="en-GB" sz="2800" dirty="0" err="1" smtClean="0"/>
              <a:t>nuovo</a:t>
            </a:r>
            <a:r>
              <a:rPr lang="en-GB" sz="2800" dirty="0" smtClean="0"/>
              <a:t>” </a:t>
            </a:r>
            <a:r>
              <a:rPr lang="en-GB" sz="2800" dirty="0" err="1" smtClean="0"/>
              <a:t>combustibile</a:t>
            </a:r>
            <a:r>
              <a:rPr lang="en-GB" sz="2800" dirty="0" smtClean="0"/>
              <a:t> ha </a:t>
            </a:r>
            <a:r>
              <a:rPr lang="en-GB" sz="2800" dirty="0" err="1" smtClean="0"/>
              <a:t>causato</a:t>
            </a:r>
            <a:r>
              <a:rPr lang="en-GB" sz="2800" dirty="0" smtClean="0"/>
              <a:t> </a:t>
            </a:r>
            <a:r>
              <a:rPr lang="en-GB" sz="2800" dirty="0" err="1" smtClean="0"/>
              <a:t>preoccupazioni</a:t>
            </a:r>
            <a:r>
              <a:rPr lang="en-GB" sz="2800" dirty="0" smtClean="0"/>
              <a:t> </a:t>
            </a:r>
            <a:r>
              <a:rPr lang="en-GB" sz="2800" dirty="0" err="1" smtClean="0"/>
              <a:t>riguardo</a:t>
            </a:r>
            <a:r>
              <a:rPr lang="en-GB" sz="2800" dirty="0" smtClean="0"/>
              <a:t> la </a:t>
            </a:r>
            <a:r>
              <a:rPr lang="en-GB" sz="2800" dirty="0" err="1" smtClean="0"/>
              <a:t>sua</a:t>
            </a:r>
            <a:r>
              <a:rPr lang="en-GB" sz="2800" dirty="0" smtClean="0"/>
              <a:t> </a:t>
            </a:r>
            <a:r>
              <a:rPr lang="en-GB" sz="2800" dirty="0" err="1" smtClean="0"/>
              <a:t>affidabilità</a:t>
            </a:r>
            <a:r>
              <a:rPr lang="en-GB" sz="2800" dirty="0" smtClean="0"/>
              <a:t>, </a:t>
            </a:r>
            <a:r>
              <a:rPr lang="en-GB" sz="2800" dirty="0" err="1" smtClean="0"/>
              <a:t>disponibilità</a:t>
            </a:r>
            <a:r>
              <a:rPr lang="en-GB" sz="2800" dirty="0" smtClean="0"/>
              <a:t>, </a:t>
            </a:r>
            <a:r>
              <a:rPr lang="en-GB" sz="2800" dirty="0" err="1" smtClean="0"/>
              <a:t>sicurezza</a:t>
            </a:r>
            <a:r>
              <a:rPr lang="en-GB" sz="2800" dirty="0" smtClean="0"/>
              <a:t> e </a:t>
            </a:r>
            <a:r>
              <a:rPr lang="en-GB" sz="2800" dirty="0" err="1" smtClean="0"/>
              <a:t>possibilità</a:t>
            </a:r>
            <a:r>
              <a:rPr lang="en-GB" sz="2800" dirty="0" smtClean="0"/>
              <a:t> di </a:t>
            </a:r>
            <a:r>
              <a:rPr lang="en-GB" sz="2800" dirty="0" err="1" smtClean="0"/>
              <a:t>accumulo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Come per </a:t>
            </a:r>
            <a:r>
              <a:rPr lang="en-GB" sz="2800" dirty="0" err="1" smtClean="0"/>
              <a:t>altre</a:t>
            </a:r>
            <a:r>
              <a:rPr lang="en-GB" sz="2800" dirty="0" smtClean="0"/>
              <a:t> </a:t>
            </a:r>
            <a:r>
              <a:rPr lang="en-GB" sz="2800" dirty="0" err="1" smtClean="0"/>
              <a:t>nuove</a:t>
            </a:r>
            <a:r>
              <a:rPr lang="en-GB" sz="2800" dirty="0" smtClean="0"/>
              <a:t> </a:t>
            </a:r>
            <a:r>
              <a:rPr lang="en-GB" sz="2800" dirty="0" err="1" smtClean="0"/>
              <a:t>tecnologie</a:t>
            </a:r>
            <a:r>
              <a:rPr lang="en-GB" sz="2800" dirty="0" smtClean="0"/>
              <a:t> </a:t>
            </a:r>
            <a:r>
              <a:rPr lang="en-GB" sz="2800" dirty="0" err="1" smtClean="0"/>
              <a:t>emerse</a:t>
            </a:r>
            <a:r>
              <a:rPr lang="en-GB" sz="2800" dirty="0" smtClean="0"/>
              <a:t> in </a:t>
            </a:r>
            <a:r>
              <a:rPr lang="en-GB" sz="2800" dirty="0" err="1" smtClean="0"/>
              <a:t>passato</a:t>
            </a:r>
            <a:r>
              <a:rPr lang="en-GB" sz="2800" dirty="0" smtClean="0"/>
              <a:t>, la </a:t>
            </a:r>
            <a:r>
              <a:rPr lang="en-GB" sz="2800" dirty="0" err="1" smtClean="0"/>
              <a:t>riluttanza</a:t>
            </a:r>
            <a:r>
              <a:rPr lang="en-GB" sz="2800" dirty="0" smtClean="0"/>
              <a:t> verso la </a:t>
            </a:r>
            <a:r>
              <a:rPr lang="en-GB" sz="2800" dirty="0" err="1" smtClean="0"/>
              <a:t>loro</a:t>
            </a:r>
            <a:r>
              <a:rPr lang="en-GB" sz="2800" dirty="0" smtClean="0"/>
              <a:t> </a:t>
            </a:r>
            <a:r>
              <a:rPr lang="en-GB" sz="2800" dirty="0" err="1" smtClean="0"/>
              <a:t>adozione</a:t>
            </a:r>
            <a:r>
              <a:rPr lang="en-GB" sz="2800" dirty="0" smtClean="0"/>
              <a:t> è </a:t>
            </a:r>
            <a:r>
              <a:rPr lang="en-GB" sz="2800" dirty="0" err="1" smtClean="0"/>
              <a:t>legata</a:t>
            </a:r>
            <a:r>
              <a:rPr lang="en-GB" sz="2800" dirty="0" smtClean="0"/>
              <a:t> a </a:t>
            </a:r>
            <a:r>
              <a:rPr lang="en-GB" sz="2800" dirty="0" err="1" smtClean="0"/>
              <a:t>una</a:t>
            </a:r>
            <a:r>
              <a:rPr lang="en-GB" sz="2800" dirty="0" smtClean="0"/>
              <a:t> </a:t>
            </a:r>
            <a:r>
              <a:rPr lang="en-GB" sz="2800" dirty="0" err="1" smtClean="0"/>
              <a:t>mancanza</a:t>
            </a:r>
            <a:r>
              <a:rPr lang="en-GB" sz="2800" dirty="0" smtClean="0"/>
              <a:t> di </a:t>
            </a:r>
            <a:r>
              <a:rPr lang="en-GB" sz="2800" dirty="0" err="1" smtClean="0"/>
              <a:t>comprensione</a:t>
            </a:r>
            <a:r>
              <a:rPr lang="en-GB" sz="2800" dirty="0" smtClean="0"/>
              <a:t> o la </a:t>
            </a:r>
            <a:r>
              <a:rPr lang="en-GB" sz="2800" dirty="0" err="1" smtClean="0"/>
              <a:t>diffusione</a:t>
            </a:r>
            <a:r>
              <a:rPr lang="en-GB" sz="2800" dirty="0" smtClean="0"/>
              <a:t> di </a:t>
            </a:r>
            <a:r>
              <a:rPr lang="en-GB" sz="2800" dirty="0" err="1" smtClean="0"/>
              <a:t>concezioni</a:t>
            </a:r>
            <a:r>
              <a:rPr lang="en-GB" sz="2800" dirty="0" smtClean="0"/>
              <a:t> </a:t>
            </a:r>
            <a:r>
              <a:rPr lang="en-GB" sz="2800" dirty="0" err="1" smtClean="0"/>
              <a:t>sbagliate</a:t>
            </a:r>
            <a:r>
              <a:rPr lang="en-GB" sz="2800" dirty="0" smtClean="0"/>
              <a:t> e </a:t>
            </a:r>
            <a:r>
              <a:rPr lang="en-GB" sz="2800" dirty="0" err="1" smtClean="0"/>
              <a:t>pregiudizi</a:t>
            </a:r>
            <a:r>
              <a:rPr lang="en-GB" sz="2800" dirty="0" smtClean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9956" y="665018"/>
            <a:ext cx="105072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n-GB" sz="3300" b="1" dirty="0" smtClean="0"/>
          </a:p>
          <a:p>
            <a:pPr algn="ctr" fontAlgn="base"/>
            <a:endParaRPr lang="en-GB" sz="3300" b="1" dirty="0"/>
          </a:p>
          <a:p>
            <a:pPr algn="ctr" fontAlgn="base"/>
            <a:endParaRPr lang="en-GB" sz="3300" b="1" dirty="0" smtClean="0"/>
          </a:p>
          <a:p>
            <a:pPr algn="ctr" fontAlgn="base"/>
            <a:r>
              <a:rPr lang="en-GB" sz="3000" b="1" dirty="0">
                <a:solidFill>
                  <a:srgbClr val="FF0000"/>
                </a:solidFill>
              </a:rPr>
              <a:t> </a:t>
            </a:r>
            <a:r>
              <a:rPr lang="en-GB" sz="3000" b="1" dirty="0" smtClean="0">
                <a:solidFill>
                  <a:srgbClr val="FF0000"/>
                </a:solidFill>
              </a:rPr>
              <a:t>Mito n.1</a:t>
            </a:r>
          </a:p>
          <a:p>
            <a:pPr algn="ctr" fontAlgn="base"/>
            <a:endParaRPr lang="en-GB" sz="3000" b="1" dirty="0"/>
          </a:p>
          <a:p>
            <a:pPr algn="ctr" fontAlgn="base"/>
            <a:r>
              <a:rPr lang="en-GB" sz="3000" b="1" dirty="0" err="1" smtClean="0"/>
              <a:t>L’idrogeno</a:t>
            </a:r>
            <a:r>
              <a:rPr lang="en-GB" sz="3000" b="1" dirty="0" smtClean="0"/>
              <a:t> è </a:t>
            </a:r>
            <a:r>
              <a:rPr lang="en-GB" sz="3000" b="1" dirty="0" err="1" smtClean="0"/>
              <a:t>più</a:t>
            </a:r>
            <a:r>
              <a:rPr lang="en-GB" sz="3000" b="1" dirty="0" smtClean="0"/>
              <a:t> </a:t>
            </a:r>
            <a:r>
              <a:rPr lang="en-GB" sz="3000" b="1" dirty="0" err="1" smtClean="0"/>
              <a:t>pericoloso</a:t>
            </a:r>
            <a:r>
              <a:rPr lang="en-GB" sz="3000" b="1" dirty="0" smtClean="0"/>
              <a:t> </a:t>
            </a:r>
            <a:r>
              <a:rPr lang="en-GB" sz="3000" b="1" dirty="0" err="1" smtClean="0"/>
              <a:t>della</a:t>
            </a:r>
            <a:r>
              <a:rPr lang="en-GB" sz="3000" b="1" dirty="0" smtClean="0"/>
              <a:t> </a:t>
            </a:r>
            <a:r>
              <a:rPr lang="en-GB" sz="3000" b="1" dirty="0" err="1" smtClean="0"/>
              <a:t>benzina</a:t>
            </a:r>
            <a:r>
              <a:rPr lang="en-GB" sz="3000" b="1" dirty="0" smtClean="0"/>
              <a:t>.</a:t>
            </a:r>
            <a:endParaRPr lang="en-GB" sz="3000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1149" y="363452"/>
            <a:ext cx="10831483" cy="534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74" y="0"/>
            <a:ext cx="7899400" cy="594034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 smtClean="0"/>
              <a:t>Idrogeno</a:t>
            </a:r>
            <a:r>
              <a:rPr lang="en-GB" dirty="0" smtClean="0"/>
              <a:t>: la </a:t>
            </a:r>
            <a:r>
              <a:rPr lang="en-GB" dirty="0" err="1" smtClean="0"/>
              <a:t>storia</a:t>
            </a:r>
            <a:r>
              <a:rPr lang="en-GB" dirty="0" smtClean="0"/>
              <a:t> </a:t>
            </a:r>
            <a:r>
              <a:rPr lang="en-GB" dirty="0" err="1" smtClean="0"/>
              <a:t>fino</a:t>
            </a:r>
            <a:r>
              <a:rPr lang="en-GB" dirty="0" smtClean="0"/>
              <a:t> a </a:t>
            </a:r>
            <a:r>
              <a:rPr lang="en-GB" dirty="0" err="1" smtClean="0"/>
              <a:t>oggi</a:t>
            </a:r>
            <a:endParaRPr lang="en-GB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524000" y="2336100"/>
            <a:ext cx="9144000" cy="165576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Questa </a:t>
            </a:r>
            <a:r>
              <a:rPr lang="en-GB" dirty="0" err="1" smtClean="0"/>
              <a:t>presentazione</a:t>
            </a:r>
            <a:r>
              <a:rPr lang="en-GB" dirty="0" smtClean="0"/>
              <a:t> </a:t>
            </a:r>
            <a:r>
              <a:rPr lang="en-GB" dirty="0" err="1" smtClean="0"/>
              <a:t>vuole</a:t>
            </a:r>
            <a:r>
              <a:rPr lang="en-GB" dirty="0" smtClean="0"/>
              <a:t> </a:t>
            </a:r>
            <a:r>
              <a:rPr lang="en-GB" dirty="0" err="1" smtClean="0"/>
              <a:t>sfatare</a:t>
            </a:r>
            <a:r>
              <a:rPr lang="en-GB" dirty="0" smtClean="0"/>
              <a:t> I </a:t>
            </a:r>
            <a:r>
              <a:rPr lang="en-GB" dirty="0" err="1" smtClean="0"/>
              <a:t>miti</a:t>
            </a:r>
            <a:r>
              <a:rPr lang="en-GB" dirty="0" smtClean="0"/>
              <a:t> </a:t>
            </a:r>
            <a:r>
              <a:rPr lang="en-GB" dirty="0" err="1" smtClean="0"/>
              <a:t>circolanti</a:t>
            </a:r>
            <a:r>
              <a:rPr lang="en-GB" dirty="0" smtClean="0"/>
              <a:t> </a:t>
            </a:r>
            <a:r>
              <a:rPr lang="en-GB" dirty="0" err="1" smtClean="0"/>
              <a:t>sull’idrogeno</a:t>
            </a:r>
            <a:r>
              <a:rPr lang="en-GB" dirty="0" smtClean="0"/>
              <a:t> e </a:t>
            </a:r>
            <a:r>
              <a:rPr lang="en-GB" dirty="0" err="1" smtClean="0"/>
              <a:t>relegarli</a:t>
            </a:r>
            <a:r>
              <a:rPr lang="en-GB" dirty="0" smtClean="0"/>
              <a:t> al </a:t>
            </a:r>
            <a:r>
              <a:rPr lang="en-GB" dirty="0" err="1" smtClean="0"/>
              <a:t>passato</a:t>
            </a:r>
            <a:r>
              <a:rPr lang="en-GB" dirty="0" smtClean="0"/>
              <a:t>, </a:t>
            </a:r>
            <a:r>
              <a:rPr lang="en-GB" dirty="0" err="1" smtClean="0"/>
              <a:t>pronti</a:t>
            </a:r>
            <a:r>
              <a:rPr lang="en-GB" dirty="0" smtClean="0"/>
              <a:t> a </a:t>
            </a:r>
            <a:r>
              <a:rPr lang="en-GB" dirty="0" err="1" smtClean="0"/>
              <a:t>proiettarci</a:t>
            </a:r>
            <a:r>
              <a:rPr lang="en-GB" dirty="0" smtClean="0"/>
              <a:t> verso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futuro</a:t>
            </a:r>
            <a:r>
              <a:rPr lang="en-GB" dirty="0" smtClean="0"/>
              <a:t> per </a:t>
            </a:r>
            <a:r>
              <a:rPr lang="en-GB" dirty="0" err="1" smtClean="0"/>
              <a:t>godere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benefici</a:t>
            </a:r>
            <a:r>
              <a:rPr lang="en-GB" dirty="0" smtClean="0"/>
              <a:t> di </a:t>
            </a:r>
            <a:r>
              <a:rPr lang="en-GB" dirty="0" err="1" smtClean="0"/>
              <a:t>un’economia</a:t>
            </a:r>
            <a:r>
              <a:rPr lang="en-GB" dirty="0" smtClean="0"/>
              <a:t> </a:t>
            </a:r>
            <a:r>
              <a:rPr lang="en-GB" dirty="0" err="1" smtClean="0"/>
              <a:t>basata</a:t>
            </a:r>
            <a:r>
              <a:rPr lang="en-GB" dirty="0" smtClean="0"/>
              <a:t> </a:t>
            </a:r>
            <a:r>
              <a:rPr lang="en-GB" dirty="0" err="1" smtClean="0"/>
              <a:t>sull’idrogeno</a:t>
            </a:r>
            <a:r>
              <a:rPr lang="en-GB" dirty="0" smtClean="0"/>
              <a:t>. </a:t>
            </a:r>
            <a:endParaRPr lang="en-GB" dirty="0"/>
          </a:p>
          <a:p>
            <a:pPr marL="0" indent="0" algn="ctr">
              <a:buNone/>
            </a:pPr>
            <a:r>
              <a:rPr lang="en-GB" dirty="0" err="1" smtClean="0"/>
              <a:t>Diversamente</a:t>
            </a:r>
            <a:r>
              <a:rPr lang="en-GB" dirty="0" smtClean="0"/>
              <a:t> da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normale</a:t>
            </a:r>
            <a:r>
              <a:rPr lang="en-GB" dirty="0" smtClean="0"/>
              <a:t> </a:t>
            </a:r>
            <a:r>
              <a:rPr lang="en-GB" dirty="0" err="1" smtClean="0"/>
              <a:t>lezione</a:t>
            </a:r>
            <a:r>
              <a:rPr lang="en-GB" dirty="0" smtClean="0"/>
              <a:t> di </a:t>
            </a:r>
            <a:r>
              <a:rPr lang="en-GB" dirty="0" err="1" smtClean="0"/>
              <a:t>storia</a:t>
            </a:r>
            <a:r>
              <a:rPr lang="en-GB" dirty="0" smtClean="0"/>
              <a:t>, non ci </a:t>
            </a:r>
            <a:r>
              <a:rPr lang="en-GB" dirty="0" err="1" smtClean="0"/>
              <a:t>saranno</a:t>
            </a:r>
            <a:r>
              <a:rPr lang="en-GB" dirty="0" smtClean="0"/>
              <a:t> date da </a:t>
            </a:r>
            <a:r>
              <a:rPr lang="en-GB" dirty="0" err="1" smtClean="0"/>
              <a:t>ricordare</a:t>
            </a:r>
            <a:r>
              <a:rPr lang="en-GB" dirty="0" smtClean="0"/>
              <a:t>. </a:t>
            </a:r>
            <a:r>
              <a:rPr lang="en-GB" dirty="0" err="1" smtClean="0"/>
              <a:t>Discuteremo</a:t>
            </a:r>
            <a:r>
              <a:rPr lang="en-GB" dirty="0" smtClean="0"/>
              <a:t> la </a:t>
            </a:r>
            <a:r>
              <a:rPr lang="en-GB" dirty="0" err="1" smtClean="0"/>
              <a:t>situazione</a:t>
            </a:r>
            <a:r>
              <a:rPr lang="en-GB" dirty="0" smtClean="0"/>
              <a:t> </a:t>
            </a:r>
            <a:r>
              <a:rPr lang="en-GB" dirty="0" err="1" smtClean="0"/>
              <a:t>odierna</a:t>
            </a:r>
            <a:r>
              <a:rPr lang="en-GB" dirty="0" smtClean="0"/>
              <a:t> e ne </a:t>
            </a:r>
            <a:r>
              <a:rPr lang="en-GB" dirty="0" err="1" smtClean="0"/>
              <a:t>osservereno</a:t>
            </a:r>
            <a:r>
              <a:rPr lang="en-GB" dirty="0" smtClean="0"/>
              <a:t> I </a:t>
            </a:r>
            <a:r>
              <a:rPr lang="en-GB" dirty="0" err="1" smtClean="0"/>
              <a:t>mutamenti</a:t>
            </a:r>
            <a:r>
              <a:rPr lang="en-GB" dirty="0" smtClean="0"/>
              <a:t> in </a:t>
            </a:r>
            <a:r>
              <a:rPr lang="en-GB" dirty="0" err="1" smtClean="0"/>
              <a:t>atto</a:t>
            </a:r>
            <a:r>
              <a:rPr lang="en-GB" dirty="0" smtClean="0"/>
              <a:t>. Le </a:t>
            </a:r>
            <a:r>
              <a:rPr lang="en-GB" dirty="0" err="1" smtClean="0"/>
              <a:t>uniche</a:t>
            </a:r>
            <a:r>
              <a:rPr lang="en-GB" dirty="0" smtClean="0"/>
              <a:t> date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dovrete</a:t>
            </a:r>
            <a:r>
              <a:rPr lang="en-GB" dirty="0" smtClean="0"/>
              <a:t> </a:t>
            </a:r>
            <a:r>
              <a:rPr lang="en-GB" dirty="0" err="1" smtClean="0"/>
              <a:t>ricordare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quelle</a:t>
            </a:r>
            <a:r>
              <a:rPr lang="en-GB" dirty="0" smtClean="0"/>
              <a:t> </a:t>
            </a:r>
            <a:r>
              <a:rPr lang="en-GB" dirty="0" err="1" smtClean="0"/>
              <a:t>fissate</a:t>
            </a:r>
            <a:r>
              <a:rPr lang="en-GB" dirty="0" smtClean="0"/>
              <a:t> per la </a:t>
            </a:r>
            <a:r>
              <a:rPr lang="en-GB" dirty="0" err="1" smtClean="0"/>
              <a:t>riduzione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emissioni</a:t>
            </a:r>
            <a:r>
              <a:rPr lang="en-GB" dirty="0" smtClean="0"/>
              <a:t> </a:t>
            </a:r>
            <a:r>
              <a:rPr lang="en-GB" dirty="0" err="1" smtClean="0"/>
              <a:t>carboniose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40" y="6257281"/>
            <a:ext cx="1449560" cy="60071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2137" y="756458"/>
            <a:ext cx="102495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GB" dirty="0" smtClean="0"/>
          </a:p>
          <a:p>
            <a:pPr fontAlgn="base"/>
            <a:r>
              <a:rPr lang="en-GB" sz="2800" dirty="0" smtClean="0"/>
              <a:t>*I </a:t>
            </a:r>
            <a:r>
              <a:rPr lang="en-GB" sz="2800" dirty="0" err="1" smtClean="0"/>
              <a:t>combustibili</a:t>
            </a:r>
            <a:r>
              <a:rPr lang="en-GB" sz="2800" dirty="0" smtClean="0"/>
              <a:t> </a:t>
            </a:r>
            <a:r>
              <a:rPr lang="en-GB" sz="2800" dirty="0" err="1" smtClean="0"/>
              <a:t>derivanti</a:t>
            </a:r>
            <a:r>
              <a:rPr lang="en-GB" sz="2800" dirty="0" smtClean="0"/>
              <a:t> dal </a:t>
            </a:r>
            <a:r>
              <a:rPr lang="en-GB" sz="2800" dirty="0" err="1" smtClean="0"/>
              <a:t>petrolio</a:t>
            </a:r>
            <a:r>
              <a:rPr lang="en-GB" sz="2800" dirty="0" smtClean="0"/>
              <a:t> </a:t>
            </a:r>
            <a:r>
              <a:rPr lang="en-GB" sz="2800" dirty="0" err="1" smtClean="0"/>
              <a:t>hanno</a:t>
            </a:r>
            <a:r>
              <a:rPr lang="en-GB" sz="2800" dirty="0" smtClean="0"/>
              <a:t> </a:t>
            </a:r>
            <a:r>
              <a:rPr lang="en-GB" sz="2800" dirty="0" err="1" smtClean="0"/>
              <a:t>una</a:t>
            </a:r>
            <a:r>
              <a:rPr lang="en-GB" sz="2800" dirty="0" smtClean="0"/>
              <a:t> </a:t>
            </a:r>
            <a:r>
              <a:rPr lang="en-GB" sz="2800" dirty="0" err="1" smtClean="0"/>
              <a:t>maggior</a:t>
            </a:r>
            <a:r>
              <a:rPr lang="en-GB" sz="2800" dirty="0" smtClean="0"/>
              <a:t> </a:t>
            </a:r>
            <a:r>
              <a:rPr lang="en-GB" sz="2800" dirty="0" err="1" smtClean="0"/>
              <a:t>tendenza</a:t>
            </a:r>
            <a:r>
              <a:rPr lang="en-GB" sz="2800" dirty="0" smtClean="0"/>
              <a:t> a </a:t>
            </a:r>
            <a:r>
              <a:rPr lang="en-GB" sz="2800" dirty="0" err="1" smtClean="0"/>
              <a:t>causare</a:t>
            </a:r>
            <a:r>
              <a:rPr lang="en-GB" sz="2800" dirty="0" smtClean="0"/>
              <a:t> un </a:t>
            </a:r>
            <a:r>
              <a:rPr lang="en-GB" sz="2800" dirty="0" err="1" smtClean="0"/>
              <a:t>incendio</a:t>
            </a:r>
            <a:r>
              <a:rPr lang="en-GB" sz="2800" dirty="0" smtClean="0"/>
              <a:t> o </a:t>
            </a:r>
            <a:r>
              <a:rPr lang="en-GB" sz="2800" dirty="0" err="1" smtClean="0"/>
              <a:t>un’esplosione</a:t>
            </a:r>
            <a:r>
              <a:rPr lang="en-GB" sz="2800" dirty="0" smtClean="0"/>
              <a:t> </a:t>
            </a:r>
            <a:r>
              <a:rPr lang="en-GB" sz="2800" dirty="0" err="1" smtClean="0"/>
              <a:t>quando</a:t>
            </a:r>
            <a:r>
              <a:rPr lang="en-GB" sz="2800" dirty="0" smtClean="0"/>
              <a:t> </a:t>
            </a:r>
            <a:r>
              <a:rPr lang="en-GB" sz="2800" dirty="0" err="1" smtClean="0"/>
              <a:t>sono</a:t>
            </a:r>
            <a:r>
              <a:rPr lang="en-GB" sz="2800" dirty="0" smtClean="0"/>
              <a:t> </a:t>
            </a:r>
            <a:r>
              <a:rPr lang="en-GB" sz="2800" dirty="0" err="1" smtClean="0"/>
              <a:t>confinati</a:t>
            </a:r>
            <a:r>
              <a:rPr lang="en-GB" sz="2800" dirty="0" smtClean="0"/>
              <a:t> in </a:t>
            </a:r>
            <a:r>
              <a:rPr lang="en-GB" sz="2800" dirty="0" err="1" smtClean="0"/>
              <a:t>ambienti</a:t>
            </a:r>
            <a:r>
              <a:rPr lang="en-GB" sz="2800" dirty="0" smtClean="0"/>
              <a:t> </a:t>
            </a:r>
            <a:r>
              <a:rPr lang="en-GB" sz="2800" dirty="0" err="1" smtClean="0"/>
              <a:t>chiusi</a:t>
            </a:r>
            <a:r>
              <a:rPr lang="en-GB" sz="2800" dirty="0" smtClean="0"/>
              <a:t> </a:t>
            </a:r>
            <a:r>
              <a:rPr lang="en-GB" sz="2800" dirty="0" err="1" smtClean="0"/>
              <a:t>poichè</a:t>
            </a:r>
            <a:r>
              <a:rPr lang="en-GB" sz="2800" dirty="0" smtClean="0"/>
              <a:t> </a:t>
            </a:r>
            <a:r>
              <a:rPr lang="en-GB" sz="2800" dirty="0" err="1" smtClean="0"/>
              <a:t>generano</a:t>
            </a:r>
            <a:r>
              <a:rPr lang="en-GB" sz="2800" dirty="0" smtClean="0"/>
              <a:t> </a:t>
            </a:r>
            <a:r>
              <a:rPr lang="en-GB" sz="2800" dirty="0" err="1" smtClean="0"/>
              <a:t>vapori</a:t>
            </a:r>
            <a:r>
              <a:rPr lang="en-GB" sz="2800" dirty="0" smtClean="0"/>
              <a:t> </a:t>
            </a:r>
            <a:r>
              <a:rPr lang="en-GB" sz="2800" dirty="0" err="1" smtClean="0"/>
              <a:t>più</a:t>
            </a:r>
            <a:r>
              <a:rPr lang="en-GB" sz="2800" dirty="0" smtClean="0"/>
              <a:t> </a:t>
            </a:r>
            <a:r>
              <a:rPr lang="en-GB" sz="2800" dirty="0" err="1" smtClean="0"/>
              <a:t>pesanti</a:t>
            </a:r>
            <a:r>
              <a:rPr lang="en-GB" sz="2800" dirty="0" smtClean="0"/>
              <a:t> </a:t>
            </a:r>
            <a:r>
              <a:rPr lang="en-GB" sz="2800" dirty="0" err="1" smtClean="0"/>
              <a:t>dell’aria</a:t>
            </a:r>
            <a:r>
              <a:rPr lang="en-GB" sz="2800" dirty="0" smtClean="0"/>
              <a:t> </a:t>
            </a:r>
            <a:r>
              <a:rPr lang="en-GB" sz="2800" dirty="0" err="1" smtClean="0"/>
              <a:t>che</a:t>
            </a:r>
            <a:r>
              <a:rPr lang="en-GB" sz="2800" dirty="0" smtClean="0"/>
              <a:t> </a:t>
            </a:r>
            <a:r>
              <a:rPr lang="en-GB" sz="2800" dirty="0" err="1" smtClean="0"/>
              <a:t>tendono</a:t>
            </a:r>
            <a:r>
              <a:rPr lang="en-GB" sz="2800" dirty="0" smtClean="0"/>
              <a:t> ad </a:t>
            </a:r>
            <a:r>
              <a:rPr lang="en-GB" sz="2800" dirty="0" err="1" smtClean="0"/>
              <a:t>accumularsi</a:t>
            </a:r>
            <a:r>
              <a:rPr lang="en-GB" sz="2800" dirty="0" smtClean="0"/>
              <a:t> in basso </a:t>
            </a:r>
            <a:r>
              <a:rPr lang="en-GB" sz="2800" dirty="0" err="1" smtClean="0"/>
              <a:t>invece</a:t>
            </a:r>
            <a:r>
              <a:rPr lang="en-GB" sz="2800" dirty="0" smtClean="0"/>
              <a:t> di </a:t>
            </a:r>
            <a:r>
              <a:rPr lang="en-GB" sz="2800" dirty="0" err="1" smtClean="0"/>
              <a:t>fuoriuscire</a:t>
            </a:r>
            <a:r>
              <a:rPr lang="en-GB" sz="2800" dirty="0" smtClean="0"/>
              <a:t> </a:t>
            </a:r>
            <a:r>
              <a:rPr lang="en-GB" sz="2800" dirty="0" err="1" smtClean="0"/>
              <a:t>dalla</a:t>
            </a:r>
            <a:r>
              <a:rPr lang="en-GB" sz="2800" dirty="0" smtClean="0"/>
              <a:t> </a:t>
            </a:r>
            <a:r>
              <a:rPr lang="en-GB" sz="2800" dirty="0" err="1" smtClean="0"/>
              <a:t>struttura</a:t>
            </a:r>
            <a:r>
              <a:rPr lang="en-GB" sz="2800" dirty="0" smtClean="0"/>
              <a:t>.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2137" y="756458"/>
            <a:ext cx="1024959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GB" dirty="0" smtClean="0"/>
          </a:p>
          <a:p>
            <a:pPr fontAlgn="base"/>
            <a:r>
              <a:rPr lang="en-GB" sz="2800" dirty="0" smtClean="0"/>
              <a:t>* I </a:t>
            </a:r>
            <a:r>
              <a:rPr lang="en-GB" sz="2800" dirty="0" err="1"/>
              <a:t>combustibili</a:t>
            </a:r>
            <a:r>
              <a:rPr lang="en-GB" sz="2800" dirty="0"/>
              <a:t> </a:t>
            </a:r>
            <a:r>
              <a:rPr lang="en-GB" sz="2800" dirty="0" err="1"/>
              <a:t>derivanti</a:t>
            </a:r>
            <a:r>
              <a:rPr lang="en-GB" sz="2800" dirty="0"/>
              <a:t> dal </a:t>
            </a:r>
            <a:r>
              <a:rPr lang="en-GB" sz="2800" dirty="0" err="1"/>
              <a:t>petrolio</a:t>
            </a:r>
            <a:r>
              <a:rPr lang="en-GB" sz="2800" dirty="0"/>
              <a:t> </a:t>
            </a:r>
            <a:r>
              <a:rPr lang="en-GB" sz="2800" dirty="0" err="1"/>
              <a:t>hanno</a:t>
            </a:r>
            <a:r>
              <a:rPr lang="en-GB" sz="2800" dirty="0"/>
              <a:t> </a:t>
            </a:r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maggior</a:t>
            </a:r>
            <a:r>
              <a:rPr lang="en-GB" sz="2800" dirty="0"/>
              <a:t> </a:t>
            </a:r>
            <a:r>
              <a:rPr lang="en-GB" sz="2800" dirty="0" err="1"/>
              <a:t>tendenza</a:t>
            </a:r>
            <a:r>
              <a:rPr lang="en-GB" sz="2800" dirty="0"/>
              <a:t> a </a:t>
            </a:r>
            <a:r>
              <a:rPr lang="en-GB" sz="2800" dirty="0" err="1"/>
              <a:t>causare</a:t>
            </a:r>
            <a:r>
              <a:rPr lang="en-GB" sz="2800" dirty="0"/>
              <a:t> un </a:t>
            </a:r>
            <a:r>
              <a:rPr lang="en-GB" sz="2800" dirty="0" err="1"/>
              <a:t>incendio</a:t>
            </a:r>
            <a:r>
              <a:rPr lang="en-GB" sz="2800" dirty="0"/>
              <a:t> o </a:t>
            </a:r>
            <a:r>
              <a:rPr lang="en-GB" sz="2800" dirty="0" err="1"/>
              <a:t>un’esplosione</a:t>
            </a:r>
            <a:r>
              <a:rPr lang="en-GB" sz="2800" dirty="0"/>
              <a:t> </a:t>
            </a:r>
            <a:r>
              <a:rPr lang="en-GB" sz="2800" dirty="0" err="1"/>
              <a:t>quando</a:t>
            </a:r>
            <a:r>
              <a:rPr lang="en-GB" sz="2800" dirty="0"/>
              <a:t> </a:t>
            </a:r>
            <a:r>
              <a:rPr lang="en-GB" sz="2800" dirty="0" err="1"/>
              <a:t>sono</a:t>
            </a:r>
            <a:r>
              <a:rPr lang="en-GB" sz="2800" dirty="0"/>
              <a:t> </a:t>
            </a:r>
            <a:r>
              <a:rPr lang="en-GB" sz="2800" dirty="0" err="1"/>
              <a:t>confinati</a:t>
            </a:r>
            <a:r>
              <a:rPr lang="en-GB" sz="2800" dirty="0"/>
              <a:t> in </a:t>
            </a:r>
            <a:r>
              <a:rPr lang="en-GB" sz="2800" dirty="0" err="1"/>
              <a:t>ambienti</a:t>
            </a:r>
            <a:r>
              <a:rPr lang="en-GB" sz="2800" dirty="0"/>
              <a:t> </a:t>
            </a:r>
            <a:r>
              <a:rPr lang="en-GB" sz="2800" dirty="0" err="1"/>
              <a:t>chiusi</a:t>
            </a:r>
            <a:r>
              <a:rPr lang="en-GB" sz="2800" dirty="0"/>
              <a:t> </a:t>
            </a:r>
            <a:r>
              <a:rPr lang="en-GB" sz="2800" dirty="0" err="1"/>
              <a:t>poichè</a:t>
            </a:r>
            <a:r>
              <a:rPr lang="en-GB" sz="2800" dirty="0"/>
              <a:t> </a:t>
            </a:r>
            <a:r>
              <a:rPr lang="en-GB" sz="2800" dirty="0" err="1"/>
              <a:t>generano</a:t>
            </a:r>
            <a:r>
              <a:rPr lang="en-GB" sz="2800" dirty="0"/>
              <a:t> </a:t>
            </a:r>
            <a:r>
              <a:rPr lang="en-GB" sz="2800" dirty="0" err="1"/>
              <a:t>vapori</a:t>
            </a:r>
            <a:r>
              <a:rPr lang="en-GB" sz="2800" dirty="0"/>
              <a:t> </a:t>
            </a:r>
            <a:r>
              <a:rPr lang="en-GB" sz="2800" dirty="0" err="1"/>
              <a:t>più</a:t>
            </a:r>
            <a:r>
              <a:rPr lang="en-GB" sz="2800" dirty="0"/>
              <a:t> </a:t>
            </a:r>
            <a:r>
              <a:rPr lang="en-GB" sz="2800" dirty="0" err="1"/>
              <a:t>pesanti</a:t>
            </a:r>
            <a:r>
              <a:rPr lang="en-GB" sz="2800" dirty="0"/>
              <a:t> </a:t>
            </a:r>
            <a:r>
              <a:rPr lang="en-GB" sz="2800" dirty="0" err="1"/>
              <a:t>dell’aria</a:t>
            </a:r>
            <a:r>
              <a:rPr lang="en-GB" sz="2800" dirty="0"/>
              <a:t> </a:t>
            </a:r>
            <a:r>
              <a:rPr lang="en-GB" sz="2800" dirty="0" err="1"/>
              <a:t>che</a:t>
            </a:r>
            <a:r>
              <a:rPr lang="en-GB" sz="2800" dirty="0"/>
              <a:t> </a:t>
            </a:r>
            <a:r>
              <a:rPr lang="en-GB" sz="2800" dirty="0" err="1"/>
              <a:t>tendono</a:t>
            </a:r>
            <a:r>
              <a:rPr lang="en-GB" sz="2800" dirty="0"/>
              <a:t> ad </a:t>
            </a:r>
            <a:r>
              <a:rPr lang="en-GB" sz="2800" dirty="0" err="1"/>
              <a:t>accumularsi</a:t>
            </a:r>
            <a:r>
              <a:rPr lang="en-GB" sz="2800" dirty="0"/>
              <a:t> in basso </a:t>
            </a:r>
            <a:r>
              <a:rPr lang="en-GB" sz="2800" dirty="0" err="1"/>
              <a:t>invece</a:t>
            </a:r>
            <a:r>
              <a:rPr lang="en-GB" sz="2800" dirty="0"/>
              <a:t> di </a:t>
            </a:r>
            <a:r>
              <a:rPr lang="en-GB" sz="2800" dirty="0" err="1"/>
              <a:t>fuoriuscire</a:t>
            </a:r>
            <a:r>
              <a:rPr lang="en-GB" sz="2800" dirty="0"/>
              <a:t> </a:t>
            </a:r>
            <a:r>
              <a:rPr lang="en-GB" sz="2800" dirty="0" err="1"/>
              <a:t>dalla</a:t>
            </a:r>
            <a:r>
              <a:rPr lang="en-GB" sz="2800" dirty="0"/>
              <a:t> </a:t>
            </a:r>
            <a:r>
              <a:rPr lang="en-GB" sz="2800" dirty="0" err="1" smtClean="0"/>
              <a:t>struttura</a:t>
            </a:r>
            <a:r>
              <a:rPr lang="en-GB" sz="2800" dirty="0" smtClean="0"/>
              <a:t>.</a:t>
            </a:r>
          </a:p>
          <a:p>
            <a:pPr fontAlgn="base"/>
            <a:endParaRPr lang="en-GB" sz="2800" dirty="0" smtClean="0"/>
          </a:p>
          <a:p>
            <a:pPr fontAlgn="base"/>
            <a:r>
              <a:rPr lang="en-GB" sz="2800" dirty="0" smtClean="0"/>
              <a:t>*I </a:t>
            </a:r>
            <a:r>
              <a:rPr lang="en-GB" sz="2800" dirty="0" err="1" smtClean="0"/>
              <a:t>combustibili</a:t>
            </a:r>
            <a:r>
              <a:rPr lang="en-GB" sz="2800" dirty="0" smtClean="0"/>
              <a:t> come </a:t>
            </a:r>
            <a:r>
              <a:rPr lang="en-GB" sz="2800" dirty="0" err="1" smtClean="0"/>
              <a:t>benzina</a:t>
            </a:r>
            <a:r>
              <a:rPr lang="en-GB" sz="2800" dirty="0" smtClean="0"/>
              <a:t> e diesel </a:t>
            </a:r>
            <a:r>
              <a:rPr lang="en-GB" sz="2800" dirty="0" err="1" smtClean="0"/>
              <a:t>rimangono</a:t>
            </a:r>
            <a:r>
              <a:rPr lang="en-GB" sz="2800" dirty="0" smtClean="0"/>
              <a:t> </a:t>
            </a:r>
            <a:r>
              <a:rPr lang="en-GB" sz="2800" dirty="0" err="1" smtClean="0"/>
              <a:t>liquidi</a:t>
            </a:r>
            <a:r>
              <a:rPr lang="en-GB" sz="2800" dirty="0" smtClean="0"/>
              <a:t>, </a:t>
            </a:r>
            <a:r>
              <a:rPr lang="en-GB" sz="2800" dirty="0" err="1" smtClean="0"/>
              <a:t>quindi</a:t>
            </a:r>
            <a:r>
              <a:rPr lang="en-GB" sz="2800" dirty="0" smtClean="0"/>
              <a:t> in </a:t>
            </a:r>
            <a:r>
              <a:rPr lang="en-GB" sz="2800" dirty="0" err="1" smtClean="0"/>
              <a:t>caso</a:t>
            </a:r>
            <a:r>
              <a:rPr lang="en-GB" sz="2800" dirty="0" smtClean="0"/>
              <a:t> di </a:t>
            </a:r>
            <a:r>
              <a:rPr lang="en-GB" sz="2800" dirty="0" err="1" smtClean="0"/>
              <a:t>fuoriuscita</a:t>
            </a:r>
            <a:r>
              <a:rPr lang="en-GB" sz="2800" dirty="0" smtClean="0"/>
              <a:t> dal </a:t>
            </a:r>
            <a:r>
              <a:rPr lang="en-GB" sz="2800" dirty="0" err="1" smtClean="0"/>
              <a:t>serbatoio</a:t>
            </a:r>
            <a:r>
              <a:rPr lang="en-GB" sz="2800" dirty="0" smtClean="0"/>
              <a:t> e </a:t>
            </a:r>
            <a:r>
              <a:rPr lang="en-GB" sz="2800" dirty="0" err="1" smtClean="0"/>
              <a:t>incendio</a:t>
            </a:r>
            <a:r>
              <a:rPr lang="en-GB" sz="2800" dirty="0" smtClean="0"/>
              <a:t>, </a:t>
            </a:r>
            <a:r>
              <a:rPr lang="en-GB" sz="2800" dirty="0" err="1" smtClean="0"/>
              <a:t>bagnano</a:t>
            </a:r>
            <a:r>
              <a:rPr lang="en-GB" sz="2800" dirty="0" smtClean="0"/>
              <a:t> le </a:t>
            </a:r>
            <a:r>
              <a:rPr lang="en-GB" sz="2800" dirty="0" err="1" smtClean="0"/>
              <a:t>superfici</a:t>
            </a:r>
            <a:r>
              <a:rPr lang="en-GB" sz="2800" dirty="0" smtClean="0"/>
              <a:t> </a:t>
            </a:r>
            <a:r>
              <a:rPr lang="en-GB" sz="2800" dirty="0" err="1" smtClean="0"/>
              <a:t>vicine</a:t>
            </a:r>
            <a:r>
              <a:rPr lang="en-GB" sz="2800" dirty="0" smtClean="0"/>
              <a:t> e </a:t>
            </a:r>
            <a:r>
              <a:rPr lang="en-GB" sz="2800" dirty="0" err="1" smtClean="0"/>
              <a:t>fanno</a:t>
            </a:r>
            <a:r>
              <a:rPr lang="en-GB" sz="2800" dirty="0" smtClean="0"/>
              <a:t> </a:t>
            </a:r>
            <a:r>
              <a:rPr lang="en-GB" sz="2800" dirty="0" err="1" smtClean="0"/>
              <a:t>diffondere</a:t>
            </a:r>
            <a:r>
              <a:rPr lang="en-GB" sz="2800" dirty="0" smtClean="0"/>
              <a:t> </a:t>
            </a:r>
            <a:r>
              <a:rPr lang="en-GB" sz="2800" dirty="0" err="1" smtClean="0"/>
              <a:t>l’incendio</a:t>
            </a:r>
            <a:r>
              <a:rPr lang="en-GB" sz="2800" dirty="0" smtClean="0"/>
              <a:t> </a:t>
            </a:r>
            <a:r>
              <a:rPr lang="en-GB" sz="2800" dirty="0" err="1" smtClean="0"/>
              <a:t>più</a:t>
            </a:r>
            <a:r>
              <a:rPr lang="en-GB" sz="2800" dirty="0" smtClean="0"/>
              <a:t> </a:t>
            </a:r>
            <a:r>
              <a:rPr lang="en-GB" sz="2800" dirty="0" err="1" smtClean="0"/>
              <a:t>rapidamente</a:t>
            </a:r>
            <a:r>
              <a:rPr lang="en-GB" sz="2800" dirty="0" smtClean="0"/>
              <a:t>.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2137" y="756458"/>
            <a:ext cx="1024959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GB" dirty="0" smtClean="0"/>
          </a:p>
          <a:p>
            <a:pPr fontAlgn="base"/>
            <a:r>
              <a:rPr lang="en-GB" sz="2800" dirty="0"/>
              <a:t>*I </a:t>
            </a:r>
            <a:r>
              <a:rPr lang="en-GB" sz="2800" dirty="0" err="1"/>
              <a:t>combustibili</a:t>
            </a:r>
            <a:r>
              <a:rPr lang="en-GB" sz="2800" dirty="0"/>
              <a:t> </a:t>
            </a:r>
            <a:r>
              <a:rPr lang="en-GB" sz="2800" dirty="0" err="1"/>
              <a:t>derivanti</a:t>
            </a:r>
            <a:r>
              <a:rPr lang="en-GB" sz="2800" dirty="0"/>
              <a:t> dal </a:t>
            </a:r>
            <a:r>
              <a:rPr lang="en-GB" sz="2800" dirty="0" err="1"/>
              <a:t>petrolio</a:t>
            </a:r>
            <a:r>
              <a:rPr lang="en-GB" sz="2800" dirty="0"/>
              <a:t> </a:t>
            </a:r>
            <a:r>
              <a:rPr lang="en-GB" sz="2800" dirty="0" err="1"/>
              <a:t>hanno</a:t>
            </a:r>
            <a:r>
              <a:rPr lang="en-GB" sz="2800" dirty="0"/>
              <a:t> </a:t>
            </a:r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maggior</a:t>
            </a:r>
            <a:r>
              <a:rPr lang="en-GB" sz="2800" dirty="0"/>
              <a:t> </a:t>
            </a:r>
            <a:r>
              <a:rPr lang="en-GB" sz="2800" dirty="0" err="1"/>
              <a:t>tendenza</a:t>
            </a:r>
            <a:r>
              <a:rPr lang="en-GB" sz="2800" dirty="0"/>
              <a:t> a </a:t>
            </a:r>
            <a:r>
              <a:rPr lang="en-GB" sz="2800" dirty="0" err="1"/>
              <a:t>causare</a:t>
            </a:r>
            <a:r>
              <a:rPr lang="en-GB" sz="2800" dirty="0"/>
              <a:t> un </a:t>
            </a:r>
            <a:r>
              <a:rPr lang="en-GB" sz="2800" dirty="0" err="1"/>
              <a:t>incendio</a:t>
            </a:r>
            <a:r>
              <a:rPr lang="en-GB" sz="2800" dirty="0"/>
              <a:t> o </a:t>
            </a:r>
            <a:r>
              <a:rPr lang="en-GB" sz="2800" dirty="0" err="1"/>
              <a:t>un’esplosione</a:t>
            </a:r>
            <a:r>
              <a:rPr lang="en-GB" sz="2800" dirty="0"/>
              <a:t> </a:t>
            </a:r>
            <a:r>
              <a:rPr lang="en-GB" sz="2800" dirty="0" err="1"/>
              <a:t>quando</a:t>
            </a:r>
            <a:r>
              <a:rPr lang="en-GB" sz="2800" dirty="0"/>
              <a:t> </a:t>
            </a:r>
            <a:r>
              <a:rPr lang="en-GB" sz="2800" dirty="0" err="1"/>
              <a:t>sono</a:t>
            </a:r>
            <a:r>
              <a:rPr lang="en-GB" sz="2800" dirty="0"/>
              <a:t> </a:t>
            </a:r>
            <a:r>
              <a:rPr lang="en-GB" sz="2800" dirty="0" err="1"/>
              <a:t>confinati</a:t>
            </a:r>
            <a:r>
              <a:rPr lang="en-GB" sz="2800" dirty="0"/>
              <a:t> in </a:t>
            </a:r>
            <a:r>
              <a:rPr lang="en-GB" sz="2800" dirty="0" err="1"/>
              <a:t>ambienti</a:t>
            </a:r>
            <a:r>
              <a:rPr lang="en-GB" sz="2800" dirty="0"/>
              <a:t> </a:t>
            </a:r>
            <a:r>
              <a:rPr lang="en-GB" sz="2800" dirty="0" err="1"/>
              <a:t>chiusi</a:t>
            </a:r>
            <a:r>
              <a:rPr lang="en-GB" sz="2800" dirty="0"/>
              <a:t> </a:t>
            </a:r>
            <a:r>
              <a:rPr lang="en-GB" sz="2800" dirty="0" err="1"/>
              <a:t>poichè</a:t>
            </a:r>
            <a:r>
              <a:rPr lang="en-GB" sz="2800" dirty="0"/>
              <a:t> </a:t>
            </a:r>
            <a:r>
              <a:rPr lang="en-GB" sz="2800" dirty="0" err="1"/>
              <a:t>generano</a:t>
            </a:r>
            <a:r>
              <a:rPr lang="en-GB" sz="2800" dirty="0"/>
              <a:t> </a:t>
            </a:r>
            <a:r>
              <a:rPr lang="en-GB" sz="2800" dirty="0" err="1"/>
              <a:t>vapori</a:t>
            </a:r>
            <a:r>
              <a:rPr lang="en-GB" sz="2800" dirty="0"/>
              <a:t> </a:t>
            </a:r>
            <a:r>
              <a:rPr lang="en-GB" sz="2800" dirty="0" err="1"/>
              <a:t>più</a:t>
            </a:r>
            <a:r>
              <a:rPr lang="en-GB" sz="2800" dirty="0"/>
              <a:t> </a:t>
            </a:r>
            <a:r>
              <a:rPr lang="en-GB" sz="2800" dirty="0" err="1"/>
              <a:t>pesanti</a:t>
            </a:r>
            <a:r>
              <a:rPr lang="en-GB" sz="2800" dirty="0"/>
              <a:t> </a:t>
            </a:r>
            <a:r>
              <a:rPr lang="en-GB" sz="2800" dirty="0" err="1"/>
              <a:t>dell’aria</a:t>
            </a:r>
            <a:r>
              <a:rPr lang="en-GB" sz="2800" dirty="0"/>
              <a:t> </a:t>
            </a:r>
            <a:r>
              <a:rPr lang="en-GB" sz="2800" dirty="0" err="1"/>
              <a:t>che</a:t>
            </a:r>
            <a:r>
              <a:rPr lang="en-GB" sz="2800" dirty="0"/>
              <a:t> </a:t>
            </a:r>
            <a:r>
              <a:rPr lang="en-GB" sz="2800" dirty="0" err="1"/>
              <a:t>tendono</a:t>
            </a:r>
            <a:r>
              <a:rPr lang="en-GB" sz="2800" dirty="0"/>
              <a:t> ad </a:t>
            </a:r>
            <a:r>
              <a:rPr lang="en-GB" sz="2800" dirty="0" err="1"/>
              <a:t>accumularsi</a:t>
            </a:r>
            <a:r>
              <a:rPr lang="en-GB" sz="2800" dirty="0"/>
              <a:t> in basso </a:t>
            </a:r>
            <a:r>
              <a:rPr lang="en-GB" sz="2800" dirty="0" err="1"/>
              <a:t>invece</a:t>
            </a:r>
            <a:r>
              <a:rPr lang="en-GB" sz="2800" dirty="0"/>
              <a:t> di </a:t>
            </a:r>
            <a:r>
              <a:rPr lang="en-GB" sz="2800" dirty="0" err="1"/>
              <a:t>fuoriuscire</a:t>
            </a:r>
            <a:r>
              <a:rPr lang="en-GB" sz="2800" dirty="0"/>
              <a:t> </a:t>
            </a:r>
            <a:r>
              <a:rPr lang="en-GB" sz="2800" dirty="0" err="1"/>
              <a:t>dalla</a:t>
            </a:r>
            <a:r>
              <a:rPr lang="en-GB" sz="2800" dirty="0"/>
              <a:t> </a:t>
            </a:r>
            <a:r>
              <a:rPr lang="en-GB" sz="2800" dirty="0" err="1"/>
              <a:t>struttura</a:t>
            </a:r>
            <a:r>
              <a:rPr lang="en-GB" sz="2800" dirty="0"/>
              <a:t>.</a:t>
            </a:r>
          </a:p>
          <a:p>
            <a:pPr fontAlgn="base"/>
            <a:endParaRPr lang="en-GB" sz="2800" dirty="0"/>
          </a:p>
          <a:p>
            <a:pPr fontAlgn="base"/>
            <a:r>
              <a:rPr lang="en-GB" sz="2800" dirty="0"/>
              <a:t>*I </a:t>
            </a:r>
            <a:r>
              <a:rPr lang="en-GB" sz="2800" dirty="0" err="1"/>
              <a:t>combustibili</a:t>
            </a:r>
            <a:r>
              <a:rPr lang="en-GB" sz="2800" dirty="0"/>
              <a:t> come </a:t>
            </a:r>
            <a:r>
              <a:rPr lang="en-GB" sz="2800" dirty="0" err="1"/>
              <a:t>benzina</a:t>
            </a:r>
            <a:r>
              <a:rPr lang="en-GB" sz="2800" dirty="0"/>
              <a:t> e diesel </a:t>
            </a:r>
            <a:r>
              <a:rPr lang="en-GB" sz="2800" dirty="0" err="1"/>
              <a:t>rimangono</a:t>
            </a:r>
            <a:r>
              <a:rPr lang="en-GB" sz="2800" dirty="0"/>
              <a:t> </a:t>
            </a:r>
            <a:r>
              <a:rPr lang="en-GB" sz="2800" dirty="0" err="1"/>
              <a:t>liquidi</a:t>
            </a:r>
            <a:r>
              <a:rPr lang="en-GB" sz="2800" dirty="0"/>
              <a:t>, </a:t>
            </a:r>
            <a:r>
              <a:rPr lang="en-GB" sz="2800" dirty="0" err="1"/>
              <a:t>quindi</a:t>
            </a:r>
            <a:r>
              <a:rPr lang="en-GB" sz="2800" dirty="0"/>
              <a:t> in </a:t>
            </a:r>
            <a:r>
              <a:rPr lang="en-GB" sz="2800" dirty="0" err="1"/>
              <a:t>caso</a:t>
            </a:r>
            <a:r>
              <a:rPr lang="en-GB" sz="2800" dirty="0"/>
              <a:t> di </a:t>
            </a:r>
            <a:r>
              <a:rPr lang="en-GB" sz="2800" dirty="0" err="1"/>
              <a:t>fuoriuscita</a:t>
            </a:r>
            <a:r>
              <a:rPr lang="en-GB" sz="2800" dirty="0"/>
              <a:t> dal </a:t>
            </a:r>
            <a:r>
              <a:rPr lang="en-GB" sz="2800" dirty="0" err="1"/>
              <a:t>serbatoio</a:t>
            </a:r>
            <a:r>
              <a:rPr lang="en-GB" sz="2800" dirty="0"/>
              <a:t> e </a:t>
            </a:r>
            <a:r>
              <a:rPr lang="en-GB" sz="2800" dirty="0" err="1"/>
              <a:t>incendio</a:t>
            </a:r>
            <a:r>
              <a:rPr lang="en-GB" sz="2800" dirty="0"/>
              <a:t>, </a:t>
            </a:r>
            <a:r>
              <a:rPr lang="en-GB" sz="2800" dirty="0" err="1"/>
              <a:t>bagnano</a:t>
            </a:r>
            <a:r>
              <a:rPr lang="en-GB" sz="2800" dirty="0"/>
              <a:t> le </a:t>
            </a:r>
            <a:r>
              <a:rPr lang="en-GB" sz="2800" dirty="0" err="1"/>
              <a:t>superfici</a:t>
            </a:r>
            <a:r>
              <a:rPr lang="en-GB" sz="2800" dirty="0"/>
              <a:t> </a:t>
            </a:r>
            <a:r>
              <a:rPr lang="en-GB" sz="2800" dirty="0" err="1"/>
              <a:t>vicine</a:t>
            </a:r>
            <a:r>
              <a:rPr lang="en-GB" sz="2800" dirty="0"/>
              <a:t> e </a:t>
            </a:r>
            <a:r>
              <a:rPr lang="en-GB" sz="2800" dirty="0" err="1"/>
              <a:t>fanno</a:t>
            </a:r>
            <a:r>
              <a:rPr lang="en-GB" sz="2800" dirty="0"/>
              <a:t> </a:t>
            </a:r>
            <a:r>
              <a:rPr lang="en-GB" sz="2800" dirty="0" err="1"/>
              <a:t>diffondere</a:t>
            </a:r>
            <a:r>
              <a:rPr lang="en-GB" sz="2800" dirty="0"/>
              <a:t> </a:t>
            </a:r>
            <a:r>
              <a:rPr lang="en-GB" sz="2800" dirty="0" err="1"/>
              <a:t>l’incendio</a:t>
            </a:r>
            <a:r>
              <a:rPr lang="en-GB" sz="2800" dirty="0"/>
              <a:t> </a:t>
            </a:r>
            <a:r>
              <a:rPr lang="en-GB" sz="2800" dirty="0" err="1"/>
              <a:t>più</a:t>
            </a:r>
            <a:r>
              <a:rPr lang="en-GB" sz="2800" dirty="0"/>
              <a:t> </a:t>
            </a:r>
            <a:r>
              <a:rPr lang="en-GB" sz="2800" dirty="0" err="1"/>
              <a:t>rapidamente</a:t>
            </a:r>
            <a:r>
              <a:rPr lang="en-GB" sz="2800" dirty="0"/>
              <a:t>. </a:t>
            </a:r>
          </a:p>
          <a:p>
            <a:pPr fontAlgn="base"/>
            <a:endParaRPr lang="en-GB" dirty="0" smtClean="0"/>
          </a:p>
          <a:p>
            <a:pPr fontAlgn="base"/>
            <a:r>
              <a:rPr lang="en-GB" sz="2800" dirty="0" smtClean="0"/>
              <a:t>* </a:t>
            </a:r>
            <a:r>
              <a:rPr lang="en-GB" sz="2800" dirty="0" err="1" smtClean="0"/>
              <a:t>L’idrogeno</a:t>
            </a:r>
            <a:r>
              <a:rPr lang="en-GB" sz="2800" dirty="0" smtClean="0"/>
              <a:t> è 14 volte </a:t>
            </a:r>
            <a:r>
              <a:rPr lang="en-GB" sz="2800" dirty="0" err="1" smtClean="0"/>
              <a:t>più</a:t>
            </a:r>
            <a:r>
              <a:rPr lang="en-GB" sz="2800" dirty="0" smtClean="0"/>
              <a:t> </a:t>
            </a:r>
            <a:r>
              <a:rPr lang="en-GB" sz="2800" dirty="0" err="1" smtClean="0"/>
              <a:t>leggero</a:t>
            </a:r>
            <a:r>
              <a:rPr lang="en-GB" sz="2800" dirty="0" smtClean="0"/>
              <a:t> </a:t>
            </a:r>
            <a:r>
              <a:rPr lang="en-GB" sz="2800" dirty="0" err="1" smtClean="0"/>
              <a:t>dell’aria</a:t>
            </a:r>
            <a:r>
              <a:rPr lang="en-GB" sz="2800" dirty="0" smtClean="0"/>
              <a:t> e in </a:t>
            </a:r>
            <a:r>
              <a:rPr lang="en-GB" sz="2800" dirty="0" err="1" smtClean="0"/>
              <a:t>caso</a:t>
            </a:r>
            <a:r>
              <a:rPr lang="en-GB" sz="2800" dirty="0" smtClean="0"/>
              <a:t> di </a:t>
            </a:r>
            <a:r>
              <a:rPr lang="en-GB" sz="2800" dirty="0" err="1" smtClean="0"/>
              <a:t>combustione</a:t>
            </a:r>
            <a:r>
              <a:rPr lang="en-GB" sz="2800" dirty="0" smtClean="0"/>
              <a:t> </a:t>
            </a:r>
            <a:r>
              <a:rPr lang="en-GB" sz="2800" dirty="0" err="1" smtClean="0"/>
              <a:t>si</a:t>
            </a:r>
            <a:r>
              <a:rPr lang="en-GB" sz="2800" dirty="0" smtClean="0"/>
              <a:t> </a:t>
            </a:r>
            <a:r>
              <a:rPr lang="en-GB" sz="2800" dirty="0" err="1" smtClean="0"/>
              <a:t>sposta</a:t>
            </a:r>
            <a:r>
              <a:rPr lang="en-GB" sz="2800" dirty="0" smtClean="0"/>
              <a:t> verso </a:t>
            </a:r>
            <a:r>
              <a:rPr lang="en-GB" sz="2800" dirty="0" err="1" smtClean="0"/>
              <a:t>l’alto</a:t>
            </a:r>
            <a:r>
              <a:rPr lang="en-GB" sz="2800" dirty="0" smtClean="0"/>
              <a:t>, come la </a:t>
            </a:r>
            <a:r>
              <a:rPr lang="en-GB" sz="2800" dirty="0" err="1" smtClean="0"/>
              <a:t>fiamma</a:t>
            </a:r>
            <a:r>
              <a:rPr lang="en-GB" sz="2800" dirty="0" smtClean="0"/>
              <a:t> di un </a:t>
            </a:r>
            <a:r>
              <a:rPr lang="en-GB" sz="2800" dirty="0" err="1" smtClean="0"/>
              <a:t>accendino</a:t>
            </a:r>
            <a:r>
              <a:rPr lang="en-GB" sz="2800" dirty="0" smtClean="0"/>
              <a:t>.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1273" y="656705"/>
            <a:ext cx="101581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2800" dirty="0" smtClean="0"/>
              <a:t>Date </a:t>
            </a:r>
            <a:r>
              <a:rPr lang="en-GB" sz="2800" dirty="0" err="1" smtClean="0"/>
              <a:t>un’occhiata</a:t>
            </a:r>
            <a:r>
              <a:rPr lang="en-GB" sz="2800" dirty="0" smtClean="0"/>
              <a:t> a </a:t>
            </a:r>
            <a:r>
              <a:rPr lang="en-GB" sz="2800" dirty="0" err="1" smtClean="0"/>
              <a:t>questo</a:t>
            </a:r>
            <a:r>
              <a:rPr lang="en-GB" sz="2800" dirty="0" smtClean="0"/>
              <a:t> video…</a:t>
            </a:r>
          </a:p>
          <a:p>
            <a:pPr algn="ctr" fontAlgn="base"/>
            <a:endParaRPr lang="en-GB" sz="2800" dirty="0"/>
          </a:p>
          <a:p>
            <a:pPr algn="ctr" fontAlgn="base"/>
            <a:endParaRPr lang="en-GB" sz="2800" dirty="0" smtClean="0"/>
          </a:p>
          <a:p>
            <a:pPr algn="ctr" fontAlgn="base"/>
            <a:endParaRPr lang="en-GB" sz="2800" dirty="0"/>
          </a:p>
          <a:p>
            <a:pPr algn="ctr" fontAlgn="base"/>
            <a:endParaRPr lang="en-GB" sz="2800" dirty="0" smtClean="0"/>
          </a:p>
          <a:p>
            <a:pPr algn="ctr" fontAlgn="base"/>
            <a:endParaRPr lang="en-GB" sz="2800" dirty="0"/>
          </a:p>
          <a:p>
            <a:pPr algn="ctr" fontAlgn="base"/>
            <a:endParaRPr lang="en-GB" sz="2800" dirty="0" smtClean="0"/>
          </a:p>
          <a:p>
            <a:pPr algn="ctr" fontAlgn="base"/>
            <a:endParaRPr lang="en-GB" sz="2800" dirty="0"/>
          </a:p>
          <a:p>
            <a:pPr algn="ctr" fontAlgn="base"/>
            <a:endParaRPr lang="en-GB" sz="2800" dirty="0" smtClean="0"/>
          </a:p>
          <a:p>
            <a:pPr fontAlgn="base"/>
            <a:r>
              <a:rPr lang="en-GB" sz="2800" dirty="0" err="1" smtClean="0"/>
              <a:t>Mostra</a:t>
            </a:r>
            <a:r>
              <a:rPr lang="en-GB" sz="2800" dirty="0" smtClean="0"/>
              <a:t> </a:t>
            </a:r>
            <a:r>
              <a:rPr lang="en-GB" sz="2800" dirty="0" err="1" smtClean="0"/>
              <a:t>l’incendio</a:t>
            </a:r>
            <a:r>
              <a:rPr lang="en-GB" sz="2800" dirty="0" smtClean="0"/>
              <a:t> di </a:t>
            </a:r>
            <a:r>
              <a:rPr lang="en-GB" sz="2800" dirty="0" err="1" smtClean="0"/>
              <a:t>una</a:t>
            </a:r>
            <a:r>
              <a:rPr lang="en-GB" sz="2800" dirty="0" smtClean="0"/>
              <a:t> </a:t>
            </a:r>
            <a:r>
              <a:rPr lang="en-GB" sz="2800" dirty="0" err="1" smtClean="0"/>
              <a:t>perdita</a:t>
            </a:r>
            <a:r>
              <a:rPr lang="en-GB" sz="2800" dirty="0" smtClean="0"/>
              <a:t> di un </a:t>
            </a:r>
            <a:r>
              <a:rPr lang="en-GB" sz="2800" dirty="0" err="1" smtClean="0"/>
              <a:t>serbatoio</a:t>
            </a:r>
            <a:r>
              <a:rPr lang="en-GB" sz="2800" dirty="0" smtClean="0"/>
              <a:t> di </a:t>
            </a:r>
            <a:r>
              <a:rPr lang="en-GB" sz="2800" dirty="0" err="1" smtClean="0"/>
              <a:t>idrogeno</a:t>
            </a:r>
            <a:r>
              <a:rPr lang="en-GB" sz="2800" dirty="0" smtClean="0"/>
              <a:t> e </a:t>
            </a:r>
            <a:r>
              <a:rPr lang="en-GB" sz="2800" dirty="0" err="1" smtClean="0"/>
              <a:t>quello</a:t>
            </a:r>
            <a:r>
              <a:rPr lang="en-GB" sz="2800" dirty="0" smtClean="0"/>
              <a:t> di un </a:t>
            </a:r>
            <a:r>
              <a:rPr lang="en-GB" sz="2800" dirty="0" err="1" smtClean="0"/>
              <a:t>serbatoio</a:t>
            </a:r>
            <a:r>
              <a:rPr lang="en-GB" sz="2800" dirty="0" smtClean="0"/>
              <a:t> di </a:t>
            </a:r>
            <a:r>
              <a:rPr lang="en-GB" sz="2800" dirty="0" err="1" smtClean="0"/>
              <a:t>benzina</a:t>
            </a:r>
            <a:r>
              <a:rPr lang="en-GB" sz="2800" dirty="0" smtClean="0"/>
              <a:t> in </a:t>
            </a:r>
            <a:r>
              <a:rPr lang="en-GB" sz="2800" dirty="0" err="1" smtClean="0"/>
              <a:t>macchine</a:t>
            </a:r>
            <a:r>
              <a:rPr lang="en-GB" sz="2800" dirty="0" smtClean="0"/>
              <a:t> </a:t>
            </a:r>
            <a:r>
              <a:rPr lang="en-GB" sz="2800" dirty="0" err="1" smtClean="0"/>
              <a:t>analoghe</a:t>
            </a:r>
            <a:r>
              <a:rPr lang="en-GB" sz="2800" dirty="0" smtClean="0"/>
              <a:t>. </a:t>
            </a:r>
          </a:p>
        </p:txBody>
      </p:sp>
      <p:pic>
        <p:nvPicPr>
          <p:cNvPr id="16" name="Picture 15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7898" y="2048171"/>
            <a:ext cx="2084902" cy="11675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1273" y="238912"/>
            <a:ext cx="101581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n-GB" sz="2800" dirty="0" smtClean="0"/>
          </a:p>
          <a:p>
            <a:pPr algn="ctr" fontAlgn="base"/>
            <a:endParaRPr lang="en-GB" sz="2800" dirty="0"/>
          </a:p>
          <a:p>
            <a:pPr algn="ctr" fontAlgn="base"/>
            <a:endParaRPr lang="en-GB" sz="2800" dirty="0" smtClean="0"/>
          </a:p>
          <a:p>
            <a:pPr algn="ctr" fontAlgn="base"/>
            <a:endParaRPr lang="en-GB" sz="2800" dirty="0"/>
          </a:p>
          <a:p>
            <a:pPr algn="ctr" fontAlgn="base"/>
            <a:endParaRPr lang="en-GB" sz="2800" dirty="0" smtClean="0"/>
          </a:p>
          <a:p>
            <a:pPr algn="ctr" fontAlgn="base"/>
            <a:endParaRPr lang="en-GB" sz="2800" dirty="0"/>
          </a:p>
          <a:p>
            <a:pPr algn="ctr" fontAlgn="base"/>
            <a:endParaRPr lang="en-GB" sz="2800" dirty="0" smtClean="0"/>
          </a:p>
          <a:p>
            <a:pPr algn="ctr" fontAlgn="base"/>
            <a:endParaRPr lang="en-GB" sz="2800" dirty="0"/>
          </a:p>
          <a:p>
            <a:pPr algn="ctr" fontAlgn="base"/>
            <a:endParaRPr lang="en-GB" sz="2800" dirty="0" smtClean="0"/>
          </a:p>
          <a:p>
            <a:pPr algn="ctr" fontAlgn="base"/>
            <a:endParaRPr lang="en-GB" sz="2800" dirty="0"/>
          </a:p>
          <a:p>
            <a:pPr algn="ctr" fontAlgn="base"/>
            <a:r>
              <a:rPr lang="en-GB" sz="2800" dirty="0" smtClean="0"/>
              <a:t>La </a:t>
            </a:r>
            <a:r>
              <a:rPr lang="en-GB" sz="2800" dirty="0" err="1" smtClean="0"/>
              <a:t>combustione</a:t>
            </a:r>
            <a:r>
              <a:rPr lang="en-GB" sz="2800" dirty="0" smtClean="0"/>
              <a:t> di </a:t>
            </a:r>
            <a:r>
              <a:rPr lang="en-GB" sz="2800" dirty="0" err="1" smtClean="0"/>
              <a:t>idrogeno</a:t>
            </a:r>
            <a:r>
              <a:rPr lang="en-GB" sz="2800" dirty="0" smtClean="0"/>
              <a:t>, </a:t>
            </a:r>
            <a:r>
              <a:rPr lang="en-GB" sz="2800" dirty="0" err="1" smtClean="0"/>
              <a:t>che</a:t>
            </a:r>
            <a:r>
              <a:rPr lang="en-GB" sz="2800" dirty="0" smtClean="0"/>
              <a:t> </a:t>
            </a:r>
            <a:r>
              <a:rPr lang="en-GB" sz="2800" dirty="0" err="1" smtClean="0"/>
              <a:t>avviene</a:t>
            </a:r>
            <a:r>
              <a:rPr lang="en-GB" sz="2800" dirty="0" smtClean="0"/>
              <a:t> in alto e a </a:t>
            </a:r>
            <a:r>
              <a:rPr lang="en-GB" sz="2800" dirty="0" err="1" smtClean="0"/>
              <a:t>distanza</a:t>
            </a:r>
            <a:r>
              <a:rPr lang="en-GB" sz="2800" dirty="0" smtClean="0"/>
              <a:t>, non </a:t>
            </a:r>
            <a:r>
              <a:rPr lang="en-GB" sz="2800" dirty="0" err="1" smtClean="0"/>
              <a:t>danneggia</a:t>
            </a:r>
            <a:r>
              <a:rPr lang="en-GB" sz="2800" dirty="0" smtClean="0"/>
              <a:t> </a:t>
            </a:r>
            <a:r>
              <a:rPr lang="en-GB" sz="2800" dirty="0" err="1" smtClean="0"/>
              <a:t>il</a:t>
            </a:r>
            <a:r>
              <a:rPr lang="en-GB" sz="2800" dirty="0" smtClean="0"/>
              <a:t> </a:t>
            </a:r>
            <a:r>
              <a:rPr lang="en-GB" sz="2800" dirty="0" err="1" smtClean="0"/>
              <a:t>veicolo</a:t>
            </a:r>
            <a:r>
              <a:rPr lang="en-GB" sz="2800" dirty="0" smtClean="0"/>
              <a:t>, al </a:t>
            </a:r>
            <a:r>
              <a:rPr lang="en-GB" sz="2800" dirty="0" err="1" smtClean="0"/>
              <a:t>contrario</a:t>
            </a:r>
            <a:r>
              <a:rPr lang="en-GB" sz="2800" dirty="0" smtClean="0"/>
              <a:t> </a:t>
            </a:r>
            <a:r>
              <a:rPr lang="en-GB" sz="2800" dirty="0" err="1" smtClean="0"/>
              <a:t>dell’incendio</a:t>
            </a:r>
            <a:r>
              <a:rPr lang="en-GB" sz="2800" dirty="0" smtClean="0"/>
              <a:t> del </a:t>
            </a:r>
            <a:r>
              <a:rPr lang="en-GB" sz="2800" dirty="0" err="1" smtClean="0"/>
              <a:t>veicolo</a:t>
            </a:r>
            <a:r>
              <a:rPr lang="en-GB" sz="2800" dirty="0" smtClean="0"/>
              <a:t> a </a:t>
            </a:r>
            <a:r>
              <a:rPr lang="en-GB" sz="2800" dirty="0" err="1" smtClean="0"/>
              <a:t>benzina</a:t>
            </a:r>
            <a:r>
              <a:rPr lang="en-GB" sz="2800" dirty="0" smtClean="0"/>
              <a:t> </a:t>
            </a:r>
            <a:r>
              <a:rPr lang="en-GB" sz="2800" dirty="0" err="1" smtClean="0"/>
              <a:t>che</a:t>
            </a:r>
            <a:r>
              <a:rPr lang="en-GB" sz="2800" dirty="0" smtClean="0"/>
              <a:t> </a:t>
            </a:r>
            <a:r>
              <a:rPr lang="en-GB" sz="2800" dirty="0" err="1" smtClean="0"/>
              <a:t>distrugge</a:t>
            </a:r>
            <a:r>
              <a:rPr lang="en-GB" sz="2800" dirty="0" smtClean="0"/>
              <a:t> </a:t>
            </a:r>
            <a:r>
              <a:rPr lang="en-GB" sz="2800" dirty="0" err="1" smtClean="0"/>
              <a:t>l’auto</a:t>
            </a:r>
            <a:r>
              <a:rPr lang="en-GB" sz="2800" dirty="0" smtClean="0"/>
              <a:t>. </a:t>
            </a:r>
            <a:endParaRPr lang="en-GB" sz="2800" dirty="0"/>
          </a:p>
          <a:p>
            <a:pPr fontAlgn="base"/>
            <a:endParaRPr lang="en-GB" sz="2800" dirty="0"/>
          </a:p>
        </p:txBody>
      </p:sp>
      <p:pic>
        <p:nvPicPr>
          <p:cNvPr id="16" name="Image 9"/>
          <p:cNvPicPr/>
          <p:nvPr/>
        </p:nvPicPr>
        <p:blipFill>
          <a:blip r:embed="rId10"/>
          <a:stretch>
            <a:fillRect/>
          </a:stretch>
        </p:blipFill>
        <p:spPr>
          <a:xfrm>
            <a:off x="2360814" y="1230283"/>
            <a:ext cx="6242857" cy="321702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53738" y="2393757"/>
            <a:ext cx="78887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3000" b="1" dirty="0">
                <a:solidFill>
                  <a:srgbClr val="FF0000"/>
                </a:solidFill>
              </a:rPr>
              <a:t> </a:t>
            </a:r>
            <a:r>
              <a:rPr lang="en-GB" sz="3000" b="1" dirty="0" smtClean="0">
                <a:solidFill>
                  <a:srgbClr val="FF0000"/>
                </a:solidFill>
              </a:rPr>
              <a:t>Mito n.2</a:t>
            </a:r>
          </a:p>
          <a:p>
            <a:pPr algn="ctr" fontAlgn="base"/>
            <a:endParaRPr lang="en-GB" sz="3000" b="1" dirty="0">
              <a:solidFill>
                <a:srgbClr val="FF0000"/>
              </a:solidFill>
            </a:endParaRPr>
          </a:p>
          <a:p>
            <a:pPr algn="ctr" fontAlgn="base"/>
            <a:r>
              <a:rPr lang="en-GB" sz="3000" b="1" dirty="0" err="1" smtClean="0"/>
              <a:t>L’idrogeno</a:t>
            </a:r>
            <a:r>
              <a:rPr lang="en-GB" sz="3000" b="1" dirty="0" smtClean="0"/>
              <a:t> è </a:t>
            </a:r>
            <a:r>
              <a:rPr lang="en-GB" sz="3000" b="1" dirty="0" err="1" smtClean="0"/>
              <a:t>pericoloso</a:t>
            </a:r>
            <a:r>
              <a:rPr lang="en-GB" sz="3000" b="1" dirty="0" smtClean="0"/>
              <a:t> da </a:t>
            </a:r>
            <a:r>
              <a:rPr lang="en-GB" sz="3000" b="1" dirty="0" err="1" smtClean="0"/>
              <a:t>usare</a:t>
            </a:r>
            <a:r>
              <a:rPr lang="en-GB" sz="3000" b="1" dirty="0" smtClean="0"/>
              <a:t> e </a:t>
            </a:r>
            <a:r>
              <a:rPr lang="en-GB" sz="3000" b="1" dirty="0" err="1" smtClean="0"/>
              <a:t>stoccare</a:t>
            </a:r>
            <a:r>
              <a:rPr lang="en-GB" sz="3000" b="1" dirty="0" smtClean="0"/>
              <a:t>. </a:t>
            </a:r>
            <a:endParaRPr lang="en-GB" sz="3000" b="1" dirty="0"/>
          </a:p>
          <a:p>
            <a:pPr algn="ctr" fontAlgn="base"/>
            <a:endParaRPr lang="en-GB" sz="3000" b="1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0576" y="351441"/>
            <a:ext cx="10831483" cy="534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8" y="53809"/>
            <a:ext cx="7899400" cy="594034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2465" y="856211"/>
            <a:ext cx="10149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* </a:t>
            </a:r>
            <a:r>
              <a:rPr lang="en-GB" sz="2800" dirty="0" err="1" smtClean="0"/>
              <a:t>L’idrogeno</a:t>
            </a:r>
            <a:r>
              <a:rPr lang="en-GB" sz="2800" dirty="0" smtClean="0"/>
              <a:t> non è </a:t>
            </a:r>
            <a:r>
              <a:rPr lang="en-GB" sz="2800" dirty="0" err="1" smtClean="0"/>
              <a:t>più</a:t>
            </a:r>
            <a:r>
              <a:rPr lang="en-GB" sz="2800" dirty="0" smtClean="0"/>
              <a:t> </a:t>
            </a:r>
            <a:r>
              <a:rPr lang="en-GB" sz="2800" dirty="0" err="1" smtClean="0"/>
              <a:t>pericoloso</a:t>
            </a:r>
            <a:r>
              <a:rPr lang="en-GB" sz="2800" dirty="0" smtClean="0"/>
              <a:t> di </a:t>
            </a:r>
            <a:r>
              <a:rPr lang="en-GB" sz="2800" dirty="0" err="1" smtClean="0"/>
              <a:t>altri</a:t>
            </a:r>
            <a:r>
              <a:rPr lang="en-GB" sz="2800" dirty="0" smtClean="0"/>
              <a:t> </a:t>
            </a:r>
            <a:r>
              <a:rPr lang="en-GB" sz="2800" dirty="0" err="1" smtClean="0"/>
              <a:t>combustibili</a:t>
            </a:r>
            <a:r>
              <a:rPr lang="en-GB" sz="2800" dirty="0" smtClean="0"/>
              <a:t> </a:t>
            </a:r>
            <a:r>
              <a:rPr lang="en-GB" sz="2800" dirty="0" err="1" smtClean="0"/>
              <a:t>infiammabili</a:t>
            </a:r>
            <a:r>
              <a:rPr lang="en-GB" sz="2800" dirty="0" smtClean="0"/>
              <a:t> o </a:t>
            </a:r>
            <a:r>
              <a:rPr lang="en-GB" sz="2800" dirty="0" err="1" smtClean="0"/>
              <a:t>delle</a:t>
            </a:r>
            <a:r>
              <a:rPr lang="en-GB" sz="2800" dirty="0" smtClean="0"/>
              <a:t> </a:t>
            </a:r>
            <a:r>
              <a:rPr lang="en-GB" sz="2800" dirty="0" err="1" smtClean="0"/>
              <a:t>batterie</a:t>
            </a:r>
            <a:r>
              <a:rPr lang="en-GB" sz="2800" dirty="0" smtClean="0"/>
              <a:t> </a:t>
            </a:r>
            <a:r>
              <a:rPr lang="en-GB" sz="2800" dirty="0" err="1" smtClean="0"/>
              <a:t>utilizzate</a:t>
            </a:r>
            <a:r>
              <a:rPr lang="en-GB" sz="2800" dirty="0" smtClean="0"/>
              <a:t> </a:t>
            </a:r>
            <a:r>
              <a:rPr lang="en-GB" sz="2800" dirty="0" err="1" smtClean="0"/>
              <a:t>nelle</a:t>
            </a:r>
            <a:r>
              <a:rPr lang="en-GB" sz="2800" dirty="0" smtClean="0"/>
              <a:t> </a:t>
            </a:r>
            <a:r>
              <a:rPr lang="en-GB" sz="2800" dirty="0" err="1" smtClean="0"/>
              <a:t>macchine</a:t>
            </a:r>
            <a:r>
              <a:rPr lang="en-GB" sz="2800" dirty="0" smtClean="0"/>
              <a:t> </a:t>
            </a:r>
            <a:r>
              <a:rPr lang="en-GB" sz="2800" dirty="0" err="1" smtClean="0"/>
              <a:t>elettriche</a:t>
            </a:r>
            <a:r>
              <a:rPr lang="en-GB" sz="2800" dirty="0" smtClean="0"/>
              <a:t>. </a:t>
            </a:r>
            <a:br>
              <a:rPr lang="en-GB" sz="2800" dirty="0" smtClean="0"/>
            </a:br>
            <a:endParaRPr lang="en-GB" sz="28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2465" y="856211"/>
            <a:ext cx="10149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* </a:t>
            </a:r>
            <a:r>
              <a:rPr lang="en-GB" sz="2800" dirty="0" err="1" smtClean="0"/>
              <a:t>L’idrogeno</a:t>
            </a:r>
            <a:r>
              <a:rPr lang="en-GB" sz="2800" dirty="0" smtClean="0"/>
              <a:t> non è </a:t>
            </a:r>
            <a:r>
              <a:rPr lang="en-GB" sz="2800" dirty="0" err="1" smtClean="0"/>
              <a:t>più</a:t>
            </a:r>
            <a:r>
              <a:rPr lang="en-GB" sz="2800" dirty="0" smtClean="0"/>
              <a:t> </a:t>
            </a:r>
            <a:r>
              <a:rPr lang="en-GB" sz="2800" dirty="0" err="1" smtClean="0"/>
              <a:t>pericoloso</a:t>
            </a:r>
            <a:r>
              <a:rPr lang="en-GB" sz="2800" dirty="0" smtClean="0"/>
              <a:t> di </a:t>
            </a:r>
            <a:r>
              <a:rPr lang="en-GB" sz="2800" dirty="0" err="1" smtClean="0"/>
              <a:t>altri</a:t>
            </a:r>
            <a:r>
              <a:rPr lang="en-GB" sz="2800" dirty="0" smtClean="0"/>
              <a:t> </a:t>
            </a:r>
            <a:r>
              <a:rPr lang="en-GB" sz="2800" dirty="0" err="1" smtClean="0"/>
              <a:t>combustibili</a:t>
            </a:r>
            <a:r>
              <a:rPr lang="en-GB" sz="2800" dirty="0" smtClean="0"/>
              <a:t> </a:t>
            </a:r>
            <a:r>
              <a:rPr lang="en-GB" sz="2800" dirty="0" err="1" smtClean="0"/>
              <a:t>infiammabili</a:t>
            </a:r>
            <a:r>
              <a:rPr lang="en-GB" sz="2800" dirty="0" smtClean="0"/>
              <a:t> o </a:t>
            </a:r>
            <a:r>
              <a:rPr lang="en-GB" sz="2800" dirty="0" err="1" smtClean="0"/>
              <a:t>delle</a:t>
            </a:r>
            <a:r>
              <a:rPr lang="en-GB" sz="2800" dirty="0" smtClean="0"/>
              <a:t> </a:t>
            </a:r>
            <a:r>
              <a:rPr lang="en-GB" sz="2800" dirty="0" err="1" smtClean="0"/>
              <a:t>batterie</a:t>
            </a:r>
            <a:r>
              <a:rPr lang="en-GB" sz="2800" dirty="0" smtClean="0"/>
              <a:t> </a:t>
            </a:r>
            <a:r>
              <a:rPr lang="en-GB" sz="2800" dirty="0" err="1" smtClean="0"/>
              <a:t>utilizzate</a:t>
            </a:r>
            <a:r>
              <a:rPr lang="en-GB" sz="2800" dirty="0" smtClean="0"/>
              <a:t> </a:t>
            </a:r>
            <a:r>
              <a:rPr lang="en-GB" sz="2800" dirty="0" err="1" smtClean="0"/>
              <a:t>nelle</a:t>
            </a:r>
            <a:r>
              <a:rPr lang="en-GB" sz="2800" dirty="0" smtClean="0"/>
              <a:t> </a:t>
            </a:r>
            <a:r>
              <a:rPr lang="en-GB" sz="2800" dirty="0" err="1" smtClean="0"/>
              <a:t>macchine</a:t>
            </a:r>
            <a:r>
              <a:rPr lang="en-GB" sz="2800" dirty="0" smtClean="0"/>
              <a:t> </a:t>
            </a:r>
            <a:r>
              <a:rPr lang="en-GB" sz="2800" dirty="0" err="1" smtClean="0"/>
              <a:t>elettriche</a:t>
            </a:r>
            <a:r>
              <a:rPr lang="en-GB" sz="2800" dirty="0" smtClean="0"/>
              <a:t>. 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* </a:t>
            </a:r>
            <a:r>
              <a:rPr lang="en-GB" sz="2800" dirty="0" err="1" smtClean="0"/>
              <a:t>Esiste</a:t>
            </a:r>
            <a:r>
              <a:rPr lang="en-GB" sz="2800" dirty="0" smtClean="0"/>
              <a:t> da </a:t>
            </a:r>
            <a:r>
              <a:rPr lang="en-GB" sz="2800" dirty="0" err="1" smtClean="0"/>
              <a:t>decine</a:t>
            </a:r>
            <a:r>
              <a:rPr lang="en-GB" sz="2800" dirty="0" smtClean="0"/>
              <a:t> di </a:t>
            </a:r>
            <a:r>
              <a:rPr lang="en-GB" sz="2800" dirty="0" err="1" smtClean="0"/>
              <a:t>anni</a:t>
            </a:r>
            <a:r>
              <a:rPr lang="en-GB" sz="2800" dirty="0" smtClean="0"/>
              <a:t> un giro </a:t>
            </a:r>
            <a:r>
              <a:rPr lang="en-GB" sz="2800" dirty="0" err="1" smtClean="0"/>
              <a:t>d’affari</a:t>
            </a:r>
            <a:r>
              <a:rPr lang="en-GB" sz="2800" dirty="0" smtClean="0"/>
              <a:t> di </a:t>
            </a:r>
            <a:r>
              <a:rPr lang="en-GB" sz="2800" dirty="0" err="1" smtClean="0"/>
              <a:t>miliardi</a:t>
            </a:r>
            <a:r>
              <a:rPr lang="en-GB" sz="2800" dirty="0" smtClean="0"/>
              <a:t> di </a:t>
            </a:r>
            <a:r>
              <a:rPr lang="en-GB" sz="2800" dirty="0" err="1" smtClean="0"/>
              <a:t>dollari</a:t>
            </a:r>
            <a:r>
              <a:rPr lang="en-GB" sz="2800" dirty="0" smtClean="0"/>
              <a:t> per la </a:t>
            </a:r>
            <a:r>
              <a:rPr lang="en-GB" sz="2800" dirty="0" err="1" smtClean="0"/>
              <a:t>produzione</a:t>
            </a:r>
            <a:r>
              <a:rPr lang="en-GB" sz="2800" dirty="0" smtClean="0"/>
              <a:t> e </a:t>
            </a:r>
            <a:r>
              <a:rPr lang="en-GB" sz="2800" dirty="0" err="1" smtClean="0"/>
              <a:t>il</a:t>
            </a:r>
            <a:r>
              <a:rPr lang="en-GB" sz="2800" dirty="0" smtClean="0"/>
              <a:t> </a:t>
            </a:r>
            <a:r>
              <a:rPr lang="en-GB" sz="2800" dirty="0" err="1" smtClean="0"/>
              <a:t>trasporto</a:t>
            </a:r>
            <a:r>
              <a:rPr lang="en-GB" sz="2800" dirty="0" smtClean="0"/>
              <a:t> di </a:t>
            </a:r>
            <a:r>
              <a:rPr lang="en-GB" sz="2800" dirty="0" err="1" smtClean="0"/>
              <a:t>idrogeno</a:t>
            </a:r>
            <a:r>
              <a:rPr lang="en-GB" sz="2800" dirty="0" smtClean="0"/>
              <a:t> per </a:t>
            </a:r>
            <a:r>
              <a:rPr lang="en-GB" sz="2800" dirty="0" err="1" smtClean="0"/>
              <a:t>l’industria</a:t>
            </a:r>
            <a:r>
              <a:rPr lang="en-GB" sz="2800" dirty="0" smtClean="0"/>
              <a:t>. </a:t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2465" y="856211"/>
            <a:ext cx="10149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* </a:t>
            </a:r>
            <a:r>
              <a:rPr lang="en-GB" sz="2800" dirty="0" err="1" smtClean="0"/>
              <a:t>L’idrogeno</a:t>
            </a:r>
            <a:r>
              <a:rPr lang="en-GB" sz="2800" dirty="0" smtClean="0"/>
              <a:t> non è </a:t>
            </a:r>
            <a:r>
              <a:rPr lang="en-GB" sz="2800" dirty="0" err="1" smtClean="0"/>
              <a:t>più</a:t>
            </a:r>
            <a:r>
              <a:rPr lang="en-GB" sz="2800" dirty="0" smtClean="0"/>
              <a:t> </a:t>
            </a:r>
            <a:r>
              <a:rPr lang="en-GB" sz="2800" dirty="0" err="1" smtClean="0"/>
              <a:t>pericoloso</a:t>
            </a:r>
            <a:r>
              <a:rPr lang="en-GB" sz="2800" dirty="0" smtClean="0"/>
              <a:t> di </a:t>
            </a:r>
            <a:r>
              <a:rPr lang="en-GB" sz="2800" dirty="0" err="1" smtClean="0"/>
              <a:t>altri</a:t>
            </a:r>
            <a:r>
              <a:rPr lang="en-GB" sz="2800" dirty="0" smtClean="0"/>
              <a:t> </a:t>
            </a:r>
            <a:r>
              <a:rPr lang="en-GB" sz="2800" dirty="0" err="1" smtClean="0"/>
              <a:t>combustibili</a:t>
            </a:r>
            <a:r>
              <a:rPr lang="en-GB" sz="2800" dirty="0" smtClean="0"/>
              <a:t> </a:t>
            </a:r>
            <a:r>
              <a:rPr lang="en-GB" sz="2800" dirty="0" err="1" smtClean="0"/>
              <a:t>infiammabili</a:t>
            </a:r>
            <a:r>
              <a:rPr lang="en-GB" sz="2800" dirty="0" smtClean="0"/>
              <a:t> o </a:t>
            </a:r>
            <a:r>
              <a:rPr lang="en-GB" sz="2800" dirty="0" err="1" smtClean="0"/>
              <a:t>delle</a:t>
            </a:r>
            <a:r>
              <a:rPr lang="en-GB" sz="2800" dirty="0" smtClean="0"/>
              <a:t> </a:t>
            </a:r>
            <a:r>
              <a:rPr lang="en-GB" sz="2800" dirty="0" err="1" smtClean="0"/>
              <a:t>batterie</a:t>
            </a:r>
            <a:r>
              <a:rPr lang="en-GB" sz="2800" dirty="0" smtClean="0"/>
              <a:t> </a:t>
            </a:r>
            <a:r>
              <a:rPr lang="en-GB" sz="2800" dirty="0" err="1" smtClean="0"/>
              <a:t>utilizzate</a:t>
            </a:r>
            <a:r>
              <a:rPr lang="en-GB" sz="2800" dirty="0" smtClean="0"/>
              <a:t> </a:t>
            </a:r>
            <a:r>
              <a:rPr lang="en-GB" sz="2800" dirty="0" err="1" smtClean="0"/>
              <a:t>nelle</a:t>
            </a:r>
            <a:r>
              <a:rPr lang="en-GB" sz="2800" dirty="0" smtClean="0"/>
              <a:t> </a:t>
            </a:r>
            <a:r>
              <a:rPr lang="en-GB" sz="2800" dirty="0" err="1" smtClean="0"/>
              <a:t>macchine</a:t>
            </a:r>
            <a:r>
              <a:rPr lang="en-GB" sz="2800" dirty="0" smtClean="0"/>
              <a:t> </a:t>
            </a:r>
            <a:r>
              <a:rPr lang="en-GB" sz="2800" dirty="0" err="1" smtClean="0"/>
              <a:t>elettriche</a:t>
            </a:r>
            <a:r>
              <a:rPr lang="en-GB" sz="2800" dirty="0" smtClean="0"/>
              <a:t>. 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* </a:t>
            </a:r>
            <a:r>
              <a:rPr lang="en-GB" sz="2800" dirty="0" err="1" smtClean="0"/>
              <a:t>Esiste</a:t>
            </a:r>
            <a:r>
              <a:rPr lang="en-GB" sz="2800" dirty="0" smtClean="0"/>
              <a:t> da </a:t>
            </a:r>
            <a:r>
              <a:rPr lang="en-GB" sz="2800" dirty="0" err="1" smtClean="0"/>
              <a:t>decine</a:t>
            </a:r>
            <a:r>
              <a:rPr lang="en-GB" sz="2800" dirty="0" smtClean="0"/>
              <a:t> di </a:t>
            </a:r>
            <a:r>
              <a:rPr lang="en-GB" sz="2800" dirty="0" err="1" smtClean="0"/>
              <a:t>anni</a:t>
            </a:r>
            <a:r>
              <a:rPr lang="en-GB" sz="2800" dirty="0" smtClean="0"/>
              <a:t> un giro </a:t>
            </a:r>
            <a:r>
              <a:rPr lang="en-GB" sz="2800" dirty="0" err="1" smtClean="0"/>
              <a:t>d’affari</a:t>
            </a:r>
            <a:r>
              <a:rPr lang="en-GB" sz="2800" dirty="0" smtClean="0"/>
              <a:t> di </a:t>
            </a:r>
            <a:r>
              <a:rPr lang="en-GB" sz="2800" dirty="0" err="1" smtClean="0"/>
              <a:t>miliardi</a:t>
            </a:r>
            <a:r>
              <a:rPr lang="en-GB" sz="2800" dirty="0" smtClean="0"/>
              <a:t> di </a:t>
            </a:r>
            <a:r>
              <a:rPr lang="en-GB" sz="2800" dirty="0" err="1" smtClean="0"/>
              <a:t>dollari</a:t>
            </a:r>
            <a:r>
              <a:rPr lang="en-GB" sz="2800" dirty="0" smtClean="0"/>
              <a:t> per la </a:t>
            </a:r>
            <a:r>
              <a:rPr lang="en-GB" sz="2800" dirty="0" err="1" smtClean="0"/>
              <a:t>produzione</a:t>
            </a:r>
            <a:r>
              <a:rPr lang="en-GB" sz="2800" dirty="0" smtClean="0"/>
              <a:t> e </a:t>
            </a:r>
            <a:r>
              <a:rPr lang="en-GB" sz="2800" dirty="0" err="1" smtClean="0"/>
              <a:t>il</a:t>
            </a:r>
            <a:r>
              <a:rPr lang="en-GB" sz="2800" dirty="0" smtClean="0"/>
              <a:t> </a:t>
            </a:r>
            <a:r>
              <a:rPr lang="en-GB" sz="2800" dirty="0" err="1" smtClean="0"/>
              <a:t>trasporto</a:t>
            </a:r>
            <a:r>
              <a:rPr lang="en-GB" sz="2800" dirty="0" smtClean="0"/>
              <a:t> di </a:t>
            </a:r>
            <a:r>
              <a:rPr lang="en-GB" sz="2800" dirty="0" err="1" smtClean="0"/>
              <a:t>idrogeno</a:t>
            </a:r>
            <a:r>
              <a:rPr lang="en-GB" sz="2800" dirty="0" smtClean="0"/>
              <a:t> per </a:t>
            </a:r>
            <a:r>
              <a:rPr lang="en-GB" sz="2800" dirty="0" err="1" smtClean="0"/>
              <a:t>l’industria</a:t>
            </a:r>
            <a:r>
              <a:rPr lang="en-GB" sz="2800" dirty="0" smtClean="0"/>
              <a:t>. </a:t>
            </a:r>
            <a:br>
              <a:rPr lang="en-GB" sz="2800" dirty="0" smtClean="0"/>
            </a:br>
            <a:endParaRPr lang="en-GB" sz="2800" dirty="0"/>
          </a:p>
          <a:p>
            <a:r>
              <a:rPr lang="en-GB" sz="2800" dirty="0" smtClean="0"/>
              <a:t>* </a:t>
            </a:r>
            <a:r>
              <a:rPr lang="en-GB" sz="2800" dirty="0" err="1" smtClean="0"/>
              <a:t>L’idrogeno</a:t>
            </a:r>
            <a:r>
              <a:rPr lang="en-GB" sz="2800" dirty="0" smtClean="0"/>
              <a:t> </a:t>
            </a:r>
            <a:r>
              <a:rPr lang="en-GB" sz="2800" dirty="0" err="1" smtClean="0"/>
              <a:t>può</a:t>
            </a:r>
            <a:r>
              <a:rPr lang="en-GB" sz="2800" dirty="0" smtClean="0"/>
              <a:t> </a:t>
            </a:r>
            <a:r>
              <a:rPr lang="en-GB" sz="2800" dirty="0" err="1" smtClean="0"/>
              <a:t>essere</a:t>
            </a:r>
            <a:r>
              <a:rPr lang="en-GB" sz="2800" dirty="0" smtClean="0"/>
              <a:t> </a:t>
            </a:r>
            <a:r>
              <a:rPr lang="en-GB" sz="2800" dirty="0" err="1" smtClean="0"/>
              <a:t>utilizzato</a:t>
            </a:r>
            <a:r>
              <a:rPr lang="en-GB" sz="2800" dirty="0" smtClean="0"/>
              <a:t>, </a:t>
            </a:r>
            <a:r>
              <a:rPr lang="en-GB" sz="2800" dirty="0" err="1" smtClean="0"/>
              <a:t>accumulato</a:t>
            </a:r>
            <a:r>
              <a:rPr lang="en-GB" sz="2800" dirty="0" smtClean="0"/>
              <a:t> e </a:t>
            </a:r>
            <a:r>
              <a:rPr lang="en-GB" sz="2800" dirty="0" err="1" smtClean="0"/>
              <a:t>trasportato</a:t>
            </a:r>
            <a:r>
              <a:rPr lang="en-GB" sz="2800" dirty="0" smtClean="0"/>
              <a:t> in </a:t>
            </a:r>
            <a:r>
              <a:rPr lang="en-GB" sz="2800" dirty="0" err="1" smtClean="0"/>
              <a:t>sicurezza</a:t>
            </a:r>
            <a:r>
              <a:rPr lang="en-GB" sz="2800" dirty="0" smtClean="0"/>
              <a:t>. 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76" y="391994"/>
            <a:ext cx="4339244" cy="28378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1354" y="391994"/>
            <a:ext cx="3209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L’energia</a:t>
            </a:r>
            <a:r>
              <a:rPr lang="en-GB" sz="2800" dirty="0" smtClean="0"/>
              <a:t> </a:t>
            </a:r>
            <a:r>
              <a:rPr lang="en-GB" sz="2800" dirty="0" err="1" smtClean="0"/>
              <a:t>che</a:t>
            </a:r>
            <a:r>
              <a:rPr lang="en-GB" sz="2800" dirty="0" smtClean="0"/>
              <a:t> </a:t>
            </a:r>
            <a:r>
              <a:rPr lang="en-GB" sz="2800" dirty="0" err="1" smtClean="0"/>
              <a:t>usiamo</a:t>
            </a:r>
            <a:r>
              <a:rPr lang="en-GB" sz="2800" dirty="0" smtClean="0"/>
              <a:t> </a:t>
            </a:r>
            <a:r>
              <a:rPr lang="en-GB" sz="2800" dirty="0" err="1" smtClean="0"/>
              <a:t>oggi</a:t>
            </a:r>
            <a:r>
              <a:rPr lang="en-GB" sz="2800" dirty="0" smtClean="0"/>
              <a:t> è </a:t>
            </a:r>
            <a:r>
              <a:rPr lang="en-GB" sz="2800" dirty="0" err="1" smtClean="0"/>
              <a:t>così</a:t>
            </a:r>
            <a:r>
              <a:rPr lang="en-GB" sz="2800" dirty="0" smtClean="0"/>
              <a:t> </a:t>
            </a:r>
            <a:r>
              <a:rPr lang="en-GB" sz="2800" dirty="0" err="1" smtClean="0"/>
              <a:t>costante</a:t>
            </a:r>
            <a:r>
              <a:rPr lang="en-GB" sz="2800" dirty="0" smtClean="0"/>
              <a:t> e </a:t>
            </a:r>
            <a:r>
              <a:rPr lang="en-GB" sz="2800" dirty="0" err="1" smtClean="0"/>
              <a:t>affidabile</a:t>
            </a:r>
            <a:r>
              <a:rPr lang="en-GB" sz="2800" dirty="0" smtClean="0"/>
              <a:t> </a:t>
            </a:r>
            <a:r>
              <a:rPr lang="en-GB" sz="2800" dirty="0" err="1" smtClean="0"/>
              <a:t>che</a:t>
            </a:r>
            <a:r>
              <a:rPr lang="en-GB" sz="2800" dirty="0" smtClean="0"/>
              <a:t> non </a:t>
            </a:r>
            <a:r>
              <a:rPr lang="en-GB" sz="2800" dirty="0" err="1" smtClean="0"/>
              <a:t>gli</a:t>
            </a:r>
            <a:r>
              <a:rPr lang="en-GB" sz="2800" dirty="0" smtClean="0"/>
              <a:t> </a:t>
            </a:r>
            <a:r>
              <a:rPr lang="en-GB" sz="2800" dirty="0" err="1" smtClean="0"/>
              <a:t>prestiamo</a:t>
            </a:r>
            <a:r>
              <a:rPr lang="en-GB" sz="2800" dirty="0" smtClean="0"/>
              <a:t> </a:t>
            </a:r>
            <a:r>
              <a:rPr lang="en-GB" sz="2800" dirty="0" err="1" smtClean="0"/>
              <a:t>mai</a:t>
            </a:r>
            <a:r>
              <a:rPr lang="en-GB" sz="2800" dirty="0" smtClean="0"/>
              <a:t> </a:t>
            </a:r>
            <a:r>
              <a:rPr lang="en-GB" sz="2800" dirty="0" err="1" smtClean="0"/>
              <a:t>troppa</a:t>
            </a:r>
            <a:r>
              <a:rPr lang="en-GB" sz="2800" dirty="0" smtClean="0"/>
              <a:t> </a:t>
            </a:r>
            <a:r>
              <a:rPr lang="en-GB" sz="2800" dirty="0" err="1" smtClean="0"/>
              <a:t>attenzione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399" y="625172"/>
            <a:ext cx="103659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2800" dirty="0"/>
              <a:t>Date </a:t>
            </a:r>
            <a:r>
              <a:rPr lang="en-GB" sz="2800" dirty="0" err="1"/>
              <a:t>un’occhiata</a:t>
            </a:r>
            <a:r>
              <a:rPr lang="en-GB" sz="2800" dirty="0"/>
              <a:t> a </a:t>
            </a:r>
            <a:r>
              <a:rPr lang="en-GB" sz="2800" dirty="0" err="1"/>
              <a:t>questo</a:t>
            </a:r>
            <a:r>
              <a:rPr lang="en-GB" sz="2800" dirty="0"/>
              <a:t> video…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err="1" smtClean="0"/>
              <a:t>Mostra</a:t>
            </a:r>
            <a:r>
              <a:rPr lang="en-GB" sz="2800" dirty="0" smtClean="0"/>
              <a:t> </a:t>
            </a:r>
            <a:r>
              <a:rPr lang="en-GB" sz="2800" dirty="0" err="1" smtClean="0"/>
              <a:t>l’effetto</a:t>
            </a:r>
            <a:r>
              <a:rPr lang="en-GB" sz="2800" dirty="0" smtClean="0"/>
              <a:t> di un </a:t>
            </a:r>
            <a:r>
              <a:rPr lang="en-GB" sz="2800" dirty="0" err="1" smtClean="0"/>
              <a:t>colpo</a:t>
            </a:r>
            <a:r>
              <a:rPr lang="en-GB" sz="2800" dirty="0" smtClean="0"/>
              <a:t> di </a:t>
            </a:r>
            <a:r>
              <a:rPr lang="en-GB" sz="2800" dirty="0" err="1" smtClean="0"/>
              <a:t>pistola</a:t>
            </a:r>
            <a:r>
              <a:rPr lang="en-GB" sz="2800" dirty="0" smtClean="0"/>
              <a:t> </a:t>
            </a:r>
            <a:r>
              <a:rPr lang="en-GB" sz="2800" dirty="0" err="1" smtClean="0"/>
              <a:t>su</a:t>
            </a:r>
            <a:r>
              <a:rPr lang="en-GB" sz="2800" dirty="0" smtClean="0"/>
              <a:t> un </a:t>
            </a:r>
            <a:r>
              <a:rPr lang="en-GB" sz="2800" dirty="0" err="1" smtClean="0"/>
              <a:t>contenitore</a:t>
            </a:r>
            <a:r>
              <a:rPr lang="en-GB" sz="2800" dirty="0" smtClean="0"/>
              <a:t> in </a:t>
            </a:r>
            <a:r>
              <a:rPr lang="en-GB" sz="2800" dirty="0" err="1" smtClean="0"/>
              <a:t>pressione</a:t>
            </a:r>
            <a:r>
              <a:rPr lang="en-GB" sz="2800" dirty="0" smtClean="0"/>
              <a:t> in </a:t>
            </a:r>
            <a:r>
              <a:rPr lang="en-GB" sz="2800" dirty="0" err="1" smtClean="0"/>
              <a:t>fibra</a:t>
            </a:r>
            <a:r>
              <a:rPr lang="en-GB" sz="2800" dirty="0" smtClean="0"/>
              <a:t> di </a:t>
            </a:r>
            <a:r>
              <a:rPr lang="en-GB" sz="2800" dirty="0" err="1" smtClean="0"/>
              <a:t>carbonio</a:t>
            </a:r>
            <a:r>
              <a:rPr lang="en-GB" sz="2800" dirty="0" smtClean="0"/>
              <a:t> </a:t>
            </a:r>
            <a:r>
              <a:rPr lang="en-GB" sz="2800" dirty="0" err="1" smtClean="0"/>
              <a:t>contenente</a:t>
            </a:r>
            <a:r>
              <a:rPr lang="en-GB" sz="2800" dirty="0" smtClean="0"/>
              <a:t> </a:t>
            </a:r>
            <a:r>
              <a:rPr lang="en-GB" sz="2800" dirty="0" err="1" smtClean="0"/>
              <a:t>idrogeno</a:t>
            </a:r>
            <a:r>
              <a:rPr lang="en-GB" sz="2800" dirty="0" smtClean="0"/>
              <a:t>. </a:t>
            </a:r>
            <a:endParaRPr lang="en-GB" sz="2800" dirty="0"/>
          </a:p>
        </p:txBody>
      </p:sp>
      <p:pic>
        <p:nvPicPr>
          <p:cNvPr id="16" name="Picture 15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5646" y="2089116"/>
            <a:ext cx="2084902" cy="11675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9338" y="5320146"/>
            <a:ext cx="1019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Il gas </a:t>
            </a:r>
            <a:r>
              <a:rPr lang="en-GB" sz="2800" dirty="0" err="1" smtClean="0"/>
              <a:t>fuoriesce</a:t>
            </a:r>
            <a:r>
              <a:rPr lang="en-GB" sz="2800" dirty="0" smtClean="0"/>
              <a:t> in </a:t>
            </a:r>
            <a:r>
              <a:rPr lang="en-GB" sz="2800" dirty="0" err="1" smtClean="0"/>
              <a:t>atmosfera</a:t>
            </a:r>
            <a:r>
              <a:rPr lang="en-GB" sz="2800" dirty="0" smtClean="0"/>
              <a:t> </a:t>
            </a:r>
            <a:r>
              <a:rPr lang="en-GB" sz="2800" dirty="0" err="1" smtClean="0"/>
              <a:t>senza</a:t>
            </a:r>
            <a:r>
              <a:rPr lang="en-GB" sz="2800" dirty="0" smtClean="0"/>
              <a:t> </a:t>
            </a:r>
            <a:r>
              <a:rPr lang="en-GB" sz="2800" dirty="0" err="1" smtClean="0"/>
              <a:t>causare</a:t>
            </a:r>
            <a:r>
              <a:rPr lang="en-GB" sz="2800" dirty="0" smtClean="0"/>
              <a:t> </a:t>
            </a:r>
            <a:r>
              <a:rPr lang="en-GB" sz="2800" dirty="0" err="1" smtClean="0"/>
              <a:t>danni</a:t>
            </a:r>
            <a:r>
              <a:rPr lang="en-GB" sz="2800" dirty="0" smtClean="0"/>
              <a:t>…</a:t>
            </a:r>
            <a:endParaRPr lang="en-GB" dirty="0"/>
          </a:p>
        </p:txBody>
      </p:sp>
      <p:pic>
        <p:nvPicPr>
          <p:cNvPr id="16" name="Image 8"/>
          <p:cNvPicPr/>
          <p:nvPr/>
        </p:nvPicPr>
        <p:blipFill>
          <a:blip r:embed="rId10"/>
          <a:stretch>
            <a:fillRect/>
          </a:stretch>
        </p:blipFill>
        <p:spPr>
          <a:xfrm>
            <a:off x="3067397" y="1180407"/>
            <a:ext cx="5702530" cy="36326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53738" y="2393757"/>
            <a:ext cx="78887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3000" b="1" dirty="0">
                <a:solidFill>
                  <a:srgbClr val="FF0000"/>
                </a:solidFill>
              </a:rPr>
              <a:t> </a:t>
            </a:r>
            <a:r>
              <a:rPr lang="en-GB" sz="3000" b="1" dirty="0" smtClean="0">
                <a:solidFill>
                  <a:srgbClr val="FF0000"/>
                </a:solidFill>
              </a:rPr>
              <a:t>Mito n.3</a:t>
            </a:r>
          </a:p>
          <a:p>
            <a:pPr algn="ctr" fontAlgn="base"/>
            <a:endParaRPr lang="en-GB" sz="3000" b="1" dirty="0">
              <a:solidFill>
                <a:srgbClr val="FF0000"/>
              </a:solidFill>
            </a:endParaRPr>
          </a:p>
          <a:p>
            <a:pPr algn="ctr" fontAlgn="base"/>
            <a:r>
              <a:rPr lang="en-GB" sz="3000" b="1" dirty="0" err="1" smtClean="0"/>
              <a:t>L’Hindenburg</a:t>
            </a:r>
            <a:r>
              <a:rPr lang="en-GB" sz="3000" b="1" dirty="0" smtClean="0"/>
              <a:t> </a:t>
            </a:r>
            <a:r>
              <a:rPr lang="en-GB" sz="3000" b="1" dirty="0" err="1" smtClean="0"/>
              <a:t>esplose</a:t>
            </a:r>
            <a:r>
              <a:rPr lang="en-GB" sz="3000" b="1" dirty="0" smtClean="0"/>
              <a:t> a </a:t>
            </a:r>
            <a:r>
              <a:rPr lang="en-GB" sz="3000" b="1" dirty="0" err="1" smtClean="0"/>
              <a:t>causa</a:t>
            </a:r>
            <a:r>
              <a:rPr lang="en-GB" sz="3000" b="1" dirty="0" smtClean="0"/>
              <a:t> </a:t>
            </a:r>
            <a:r>
              <a:rPr lang="en-GB" sz="3000" b="1" dirty="0" err="1" smtClean="0"/>
              <a:t>dell’idrogeno</a:t>
            </a:r>
            <a:r>
              <a:rPr lang="en-GB" sz="3000" b="1" dirty="0" smtClean="0"/>
              <a:t>. </a:t>
            </a:r>
            <a:endParaRPr lang="en-GB" sz="3000" b="1" dirty="0"/>
          </a:p>
          <a:p>
            <a:pPr algn="ctr" fontAlgn="base"/>
            <a:endParaRPr lang="en-GB" sz="3000" b="1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8393" y="435474"/>
            <a:ext cx="10831483" cy="534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8" y="72022"/>
            <a:ext cx="7899400" cy="594034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30036" y="947651"/>
            <a:ext cx="8861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414141"/>
                </a:solidFill>
              </a:rPr>
              <a:t>* </a:t>
            </a:r>
            <a:r>
              <a:rPr lang="en-GB" sz="2800" dirty="0" err="1" smtClean="0">
                <a:solidFill>
                  <a:srgbClr val="414141"/>
                </a:solidFill>
              </a:rPr>
              <a:t>L’Hindenburg</a:t>
            </a:r>
            <a:r>
              <a:rPr lang="en-GB" sz="2800" dirty="0" smtClean="0">
                <a:solidFill>
                  <a:srgbClr val="414141"/>
                </a:solidFill>
              </a:rPr>
              <a:t> non è </a:t>
            </a:r>
            <a:r>
              <a:rPr lang="en-GB" sz="2800" dirty="0" err="1" smtClean="0">
                <a:solidFill>
                  <a:srgbClr val="414141"/>
                </a:solidFill>
              </a:rPr>
              <a:t>esploso</a:t>
            </a:r>
            <a:r>
              <a:rPr lang="en-GB" sz="2800" dirty="0" smtClean="0">
                <a:solidFill>
                  <a:srgbClr val="414141"/>
                </a:solidFill>
              </a:rPr>
              <a:t>. </a:t>
            </a:r>
          </a:p>
          <a:p>
            <a:endParaRPr lang="en-GB" sz="2800" dirty="0">
              <a:solidFill>
                <a:srgbClr val="41414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30036" y="947651"/>
            <a:ext cx="8861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414141"/>
                </a:solidFill>
              </a:rPr>
              <a:t>* </a:t>
            </a:r>
            <a:r>
              <a:rPr lang="en-GB" sz="2800" dirty="0" err="1" smtClean="0">
                <a:solidFill>
                  <a:srgbClr val="414141"/>
                </a:solidFill>
              </a:rPr>
              <a:t>L’Hindenburg</a:t>
            </a:r>
            <a:r>
              <a:rPr lang="en-GB" sz="2800" dirty="0" smtClean="0">
                <a:solidFill>
                  <a:srgbClr val="414141"/>
                </a:solidFill>
              </a:rPr>
              <a:t> non è </a:t>
            </a:r>
            <a:r>
              <a:rPr lang="en-GB" sz="2800" dirty="0" err="1" smtClean="0">
                <a:solidFill>
                  <a:srgbClr val="414141"/>
                </a:solidFill>
              </a:rPr>
              <a:t>esploso</a:t>
            </a:r>
            <a:r>
              <a:rPr lang="en-GB" sz="2800" dirty="0" smtClean="0">
                <a:solidFill>
                  <a:srgbClr val="414141"/>
                </a:solidFill>
              </a:rPr>
              <a:t>. </a:t>
            </a:r>
          </a:p>
          <a:p>
            <a:endParaRPr lang="en-GB" sz="2800" dirty="0">
              <a:solidFill>
                <a:srgbClr val="414141"/>
              </a:solidFill>
            </a:endParaRPr>
          </a:p>
          <a:p>
            <a:r>
              <a:rPr lang="en-GB" sz="2800" dirty="0" smtClean="0">
                <a:solidFill>
                  <a:srgbClr val="414141"/>
                </a:solidFill>
              </a:rPr>
              <a:t>* I </a:t>
            </a:r>
            <a:r>
              <a:rPr lang="en-GB" sz="2800" dirty="0" err="1" smtClean="0">
                <a:solidFill>
                  <a:srgbClr val="414141"/>
                </a:solidFill>
              </a:rPr>
              <a:t>suoi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milioni</a:t>
            </a:r>
            <a:r>
              <a:rPr lang="en-GB" sz="2800" dirty="0" smtClean="0">
                <a:solidFill>
                  <a:srgbClr val="414141"/>
                </a:solidFill>
              </a:rPr>
              <a:t> di </a:t>
            </a:r>
            <a:r>
              <a:rPr lang="en-GB" sz="2800" dirty="0" err="1" smtClean="0">
                <a:solidFill>
                  <a:srgbClr val="414141"/>
                </a:solidFill>
              </a:rPr>
              <a:t>metri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cubi</a:t>
            </a:r>
            <a:r>
              <a:rPr lang="en-GB" sz="2800" dirty="0" smtClean="0">
                <a:solidFill>
                  <a:srgbClr val="414141"/>
                </a:solidFill>
              </a:rPr>
              <a:t> di </a:t>
            </a:r>
            <a:r>
              <a:rPr lang="en-GB" sz="2800" dirty="0" err="1" smtClean="0">
                <a:solidFill>
                  <a:srgbClr val="414141"/>
                </a:solidFill>
              </a:rPr>
              <a:t>idrogeno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sono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bruciati</a:t>
            </a:r>
            <a:r>
              <a:rPr lang="en-GB" sz="2800" dirty="0" smtClean="0">
                <a:solidFill>
                  <a:srgbClr val="414141"/>
                </a:solidFill>
              </a:rPr>
              <a:t> in </a:t>
            </a:r>
            <a:r>
              <a:rPr lang="en-GB" sz="2800" dirty="0" err="1" smtClean="0">
                <a:solidFill>
                  <a:srgbClr val="414141"/>
                </a:solidFill>
              </a:rPr>
              <a:t>meno</a:t>
            </a:r>
            <a:r>
              <a:rPr lang="en-GB" sz="2800" dirty="0" smtClean="0">
                <a:solidFill>
                  <a:srgbClr val="414141"/>
                </a:solidFill>
              </a:rPr>
              <a:t> di 60 secondi. </a:t>
            </a:r>
          </a:p>
          <a:p>
            <a:endParaRPr lang="en-GB" sz="2800" dirty="0" smtClean="0">
              <a:solidFill>
                <a:srgbClr val="41414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30036" y="947651"/>
            <a:ext cx="8861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414141"/>
                </a:solidFill>
              </a:rPr>
              <a:t>* </a:t>
            </a:r>
            <a:r>
              <a:rPr lang="en-GB" sz="2800" dirty="0" err="1" smtClean="0">
                <a:solidFill>
                  <a:srgbClr val="414141"/>
                </a:solidFill>
              </a:rPr>
              <a:t>L’Hindenburg</a:t>
            </a:r>
            <a:r>
              <a:rPr lang="en-GB" sz="2800" dirty="0" smtClean="0">
                <a:solidFill>
                  <a:srgbClr val="414141"/>
                </a:solidFill>
              </a:rPr>
              <a:t> non è </a:t>
            </a:r>
            <a:r>
              <a:rPr lang="en-GB" sz="2800" dirty="0" err="1" smtClean="0">
                <a:solidFill>
                  <a:srgbClr val="414141"/>
                </a:solidFill>
              </a:rPr>
              <a:t>esploso</a:t>
            </a:r>
            <a:r>
              <a:rPr lang="en-GB" sz="2800" dirty="0" smtClean="0">
                <a:solidFill>
                  <a:srgbClr val="414141"/>
                </a:solidFill>
              </a:rPr>
              <a:t>. </a:t>
            </a:r>
          </a:p>
          <a:p>
            <a:endParaRPr lang="en-GB" sz="2800" dirty="0">
              <a:solidFill>
                <a:srgbClr val="414141"/>
              </a:solidFill>
            </a:endParaRPr>
          </a:p>
          <a:p>
            <a:r>
              <a:rPr lang="en-GB" sz="2800" dirty="0" smtClean="0">
                <a:solidFill>
                  <a:srgbClr val="414141"/>
                </a:solidFill>
              </a:rPr>
              <a:t>* I </a:t>
            </a:r>
            <a:r>
              <a:rPr lang="en-GB" sz="2800" dirty="0" err="1" smtClean="0">
                <a:solidFill>
                  <a:srgbClr val="414141"/>
                </a:solidFill>
              </a:rPr>
              <a:t>suoi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milioni</a:t>
            </a:r>
            <a:r>
              <a:rPr lang="en-GB" sz="2800" dirty="0" smtClean="0">
                <a:solidFill>
                  <a:srgbClr val="414141"/>
                </a:solidFill>
              </a:rPr>
              <a:t> di </a:t>
            </a:r>
            <a:r>
              <a:rPr lang="en-GB" sz="2800" dirty="0" err="1" smtClean="0">
                <a:solidFill>
                  <a:srgbClr val="414141"/>
                </a:solidFill>
              </a:rPr>
              <a:t>metri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cubi</a:t>
            </a:r>
            <a:r>
              <a:rPr lang="en-GB" sz="2800" dirty="0" smtClean="0">
                <a:solidFill>
                  <a:srgbClr val="414141"/>
                </a:solidFill>
              </a:rPr>
              <a:t> di </a:t>
            </a:r>
            <a:r>
              <a:rPr lang="en-GB" sz="2800" dirty="0" err="1" smtClean="0">
                <a:solidFill>
                  <a:srgbClr val="414141"/>
                </a:solidFill>
              </a:rPr>
              <a:t>idrogeno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sono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bruciati</a:t>
            </a:r>
            <a:r>
              <a:rPr lang="en-GB" sz="2800" dirty="0" smtClean="0">
                <a:solidFill>
                  <a:srgbClr val="414141"/>
                </a:solidFill>
              </a:rPr>
              <a:t> in </a:t>
            </a:r>
            <a:r>
              <a:rPr lang="en-GB" sz="2800" dirty="0" err="1" smtClean="0">
                <a:solidFill>
                  <a:srgbClr val="414141"/>
                </a:solidFill>
              </a:rPr>
              <a:t>meno</a:t>
            </a:r>
            <a:r>
              <a:rPr lang="en-GB" sz="2800" dirty="0" smtClean="0">
                <a:solidFill>
                  <a:srgbClr val="414141"/>
                </a:solidFill>
              </a:rPr>
              <a:t> di 60 secondi. </a:t>
            </a:r>
          </a:p>
          <a:p>
            <a:endParaRPr lang="en-GB" sz="2800" dirty="0" smtClean="0">
              <a:solidFill>
                <a:srgbClr val="414141"/>
              </a:solidFill>
            </a:endParaRPr>
          </a:p>
          <a:p>
            <a:r>
              <a:rPr lang="en-GB" sz="2800" dirty="0" smtClean="0">
                <a:solidFill>
                  <a:srgbClr val="414141"/>
                </a:solidFill>
              </a:rPr>
              <a:t>* La </a:t>
            </a:r>
            <a:r>
              <a:rPr lang="en-GB" sz="2800" dirty="0" err="1" smtClean="0">
                <a:solidFill>
                  <a:srgbClr val="414141"/>
                </a:solidFill>
              </a:rPr>
              <a:t>maggior</a:t>
            </a:r>
            <a:r>
              <a:rPr lang="en-GB" sz="2800" dirty="0" smtClean="0">
                <a:solidFill>
                  <a:srgbClr val="414141"/>
                </a:solidFill>
              </a:rPr>
              <a:t> parte del </a:t>
            </a:r>
            <a:r>
              <a:rPr lang="en-GB" sz="2800" dirty="0" err="1" smtClean="0">
                <a:solidFill>
                  <a:srgbClr val="414141"/>
                </a:solidFill>
              </a:rPr>
              <a:t>fumo</a:t>
            </a:r>
            <a:r>
              <a:rPr lang="en-GB" sz="2800" dirty="0" smtClean="0">
                <a:solidFill>
                  <a:srgbClr val="414141"/>
                </a:solidFill>
              </a:rPr>
              <a:t> e </a:t>
            </a:r>
            <a:r>
              <a:rPr lang="en-GB" sz="2800" dirty="0" err="1" smtClean="0">
                <a:solidFill>
                  <a:srgbClr val="414141"/>
                </a:solidFill>
              </a:rPr>
              <a:t>delle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fiamme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visti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nelle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famose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immagini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sono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dovuti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alla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combustione</a:t>
            </a:r>
            <a:r>
              <a:rPr lang="en-GB" sz="2800" dirty="0" smtClean="0">
                <a:solidFill>
                  <a:srgbClr val="414141"/>
                </a:solidFill>
              </a:rPr>
              <a:t> del </a:t>
            </a:r>
            <a:r>
              <a:rPr lang="en-GB" sz="2800" dirty="0" err="1" smtClean="0">
                <a:solidFill>
                  <a:srgbClr val="414141"/>
                </a:solidFill>
              </a:rPr>
              <a:t>combustibile</a:t>
            </a:r>
            <a:r>
              <a:rPr lang="en-GB" sz="2800" dirty="0" smtClean="0">
                <a:solidFill>
                  <a:srgbClr val="414141"/>
                </a:solidFill>
              </a:rPr>
              <a:t> diesel </a:t>
            </a:r>
            <a:r>
              <a:rPr lang="en-GB" sz="2800" dirty="0" err="1" smtClean="0">
                <a:solidFill>
                  <a:srgbClr val="414141"/>
                </a:solidFill>
              </a:rPr>
              <a:t>presente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sul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combustibile</a:t>
            </a:r>
            <a:r>
              <a:rPr lang="en-GB" sz="2800" dirty="0" smtClean="0">
                <a:solidFill>
                  <a:srgbClr val="414141"/>
                </a:solidFill>
              </a:rPr>
              <a:t> e </a:t>
            </a:r>
            <a:r>
              <a:rPr lang="en-GB" sz="2800" dirty="0" err="1" smtClean="0">
                <a:solidFill>
                  <a:srgbClr val="414141"/>
                </a:solidFill>
              </a:rPr>
              <a:t>alla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combustione</a:t>
            </a:r>
            <a:r>
              <a:rPr lang="en-GB" sz="2800" dirty="0" smtClean="0">
                <a:solidFill>
                  <a:srgbClr val="414141"/>
                </a:solidFill>
              </a:rPr>
              <a:t> del </a:t>
            </a:r>
            <a:r>
              <a:rPr lang="en-GB" sz="2800" dirty="0" err="1" smtClean="0">
                <a:solidFill>
                  <a:srgbClr val="414141"/>
                </a:solidFill>
              </a:rPr>
              <a:t>pallone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aerostatico</a:t>
            </a:r>
            <a:r>
              <a:rPr lang="en-GB" sz="2800" dirty="0" smtClean="0">
                <a:solidFill>
                  <a:srgbClr val="414141"/>
                </a:solidFill>
              </a:rPr>
              <a:t> </a:t>
            </a:r>
            <a:r>
              <a:rPr lang="en-GB" sz="2800" dirty="0" err="1" smtClean="0">
                <a:solidFill>
                  <a:srgbClr val="414141"/>
                </a:solidFill>
              </a:rPr>
              <a:t>stesso</a:t>
            </a:r>
            <a:r>
              <a:rPr lang="en-GB" sz="2800" dirty="0" smtClean="0">
                <a:solidFill>
                  <a:srgbClr val="414141"/>
                </a:solidFill>
              </a:rPr>
              <a:t>. 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9091" y="1039091"/>
            <a:ext cx="9966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La </a:t>
            </a:r>
            <a:r>
              <a:rPr lang="en-GB" sz="2800" dirty="0" err="1" smtClean="0"/>
              <a:t>verità</a:t>
            </a:r>
            <a:r>
              <a:rPr lang="en-GB" sz="2800" dirty="0" smtClean="0"/>
              <a:t> è </a:t>
            </a:r>
            <a:r>
              <a:rPr lang="en-GB" sz="2800" dirty="0" err="1" smtClean="0"/>
              <a:t>che</a:t>
            </a:r>
            <a:r>
              <a:rPr lang="en-GB" sz="2800" dirty="0" smtClean="0"/>
              <a:t> </a:t>
            </a:r>
            <a:r>
              <a:rPr lang="en-GB" sz="2800" dirty="0" err="1" smtClean="0"/>
              <a:t>tutti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combustibili</a:t>
            </a:r>
            <a:r>
              <a:rPr lang="en-GB" sz="2800" dirty="0" smtClean="0"/>
              <a:t> </a:t>
            </a:r>
            <a:r>
              <a:rPr lang="en-GB" sz="2800" dirty="0" err="1" smtClean="0"/>
              <a:t>possono</a:t>
            </a:r>
            <a:r>
              <a:rPr lang="en-GB" sz="2800" dirty="0" smtClean="0"/>
              <a:t> </a:t>
            </a:r>
            <a:r>
              <a:rPr lang="en-GB" sz="2800" dirty="0" err="1" smtClean="0"/>
              <a:t>essere</a:t>
            </a:r>
            <a:r>
              <a:rPr lang="en-GB" sz="2800" dirty="0" smtClean="0"/>
              <a:t> </a:t>
            </a:r>
            <a:r>
              <a:rPr lang="en-GB" sz="2800" dirty="0" err="1" smtClean="0"/>
              <a:t>pericolosi</a:t>
            </a:r>
            <a:r>
              <a:rPr lang="en-GB" sz="2800" dirty="0" smtClean="0"/>
              <a:t> se non </a:t>
            </a:r>
            <a:r>
              <a:rPr lang="en-GB" sz="2800" dirty="0" err="1" smtClean="0"/>
              <a:t>trattati</a:t>
            </a:r>
            <a:r>
              <a:rPr lang="en-GB" sz="2800" dirty="0" smtClean="0"/>
              <a:t> in </a:t>
            </a:r>
            <a:r>
              <a:rPr lang="en-GB" sz="2800" dirty="0" err="1" smtClean="0"/>
              <a:t>modo</a:t>
            </a:r>
            <a:r>
              <a:rPr lang="en-GB" sz="2800" dirty="0" smtClean="0"/>
              <a:t> </a:t>
            </a:r>
            <a:r>
              <a:rPr lang="en-GB" sz="2800" dirty="0" err="1" smtClean="0"/>
              <a:t>opportuno</a:t>
            </a:r>
            <a:r>
              <a:rPr lang="en-GB" sz="2800" dirty="0" smtClean="0"/>
              <a:t>. Come </a:t>
            </a:r>
            <a:r>
              <a:rPr lang="en-GB" sz="2800" dirty="0" err="1" smtClean="0"/>
              <a:t>combustibile</a:t>
            </a:r>
            <a:r>
              <a:rPr lang="en-GB" sz="2800" dirty="0" smtClean="0"/>
              <a:t> per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trasporti</a:t>
            </a:r>
            <a:r>
              <a:rPr lang="en-GB" sz="2800" dirty="0" smtClean="0"/>
              <a:t>, </a:t>
            </a:r>
            <a:r>
              <a:rPr lang="en-GB" sz="2800" dirty="0" err="1" smtClean="0"/>
              <a:t>l’idrogeno</a:t>
            </a:r>
            <a:r>
              <a:rPr lang="en-GB" sz="2800" dirty="0" smtClean="0"/>
              <a:t> è </a:t>
            </a:r>
            <a:r>
              <a:rPr lang="en-GB" sz="2800" dirty="0" err="1" smtClean="0">
                <a:solidFill>
                  <a:srgbClr val="FF0000"/>
                </a:solidFill>
              </a:rPr>
              <a:t>meno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pericoloso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dei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combustibili</a:t>
            </a:r>
            <a:r>
              <a:rPr lang="en-GB" sz="2800" dirty="0" smtClean="0">
                <a:solidFill>
                  <a:srgbClr val="FF0000"/>
                </a:solidFill>
              </a:rPr>
              <a:t> ad </a:t>
            </a:r>
            <a:r>
              <a:rPr lang="en-GB" sz="2800" dirty="0" err="1" smtClean="0">
                <a:solidFill>
                  <a:srgbClr val="FF0000"/>
                </a:solidFill>
              </a:rPr>
              <a:t>oggi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esistenti</a:t>
            </a:r>
            <a:r>
              <a:rPr lang="en-GB" sz="2800" dirty="0" smtClean="0">
                <a:solidFill>
                  <a:srgbClr val="FF0000"/>
                </a:solidFill>
              </a:rPr>
              <a:t> e </a:t>
            </a:r>
            <a:r>
              <a:rPr lang="en-GB" sz="2800" dirty="0" err="1" smtClean="0">
                <a:solidFill>
                  <a:srgbClr val="FF0000"/>
                </a:solidFill>
              </a:rPr>
              <a:t>utilizzati</a:t>
            </a:r>
            <a:r>
              <a:rPr lang="en-GB" sz="2800" dirty="0" smtClean="0">
                <a:solidFill>
                  <a:srgbClr val="FF0000"/>
                </a:solidFill>
              </a:rPr>
              <a:t>. 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5480" y="276000"/>
            <a:ext cx="99669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La </a:t>
            </a:r>
            <a:r>
              <a:rPr lang="en-GB" sz="2600" dirty="0" err="1"/>
              <a:t>verità</a:t>
            </a:r>
            <a:r>
              <a:rPr lang="en-GB" sz="2600" dirty="0"/>
              <a:t> è </a:t>
            </a:r>
            <a:r>
              <a:rPr lang="en-GB" sz="2600" dirty="0" err="1"/>
              <a:t>che</a:t>
            </a:r>
            <a:r>
              <a:rPr lang="en-GB" sz="2600" dirty="0"/>
              <a:t> </a:t>
            </a:r>
            <a:r>
              <a:rPr lang="en-GB" sz="2600" dirty="0" err="1"/>
              <a:t>tutti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combustibili</a:t>
            </a:r>
            <a:r>
              <a:rPr lang="en-GB" sz="2600" dirty="0"/>
              <a:t> </a:t>
            </a:r>
            <a:r>
              <a:rPr lang="en-GB" sz="2600" dirty="0" err="1"/>
              <a:t>possono</a:t>
            </a:r>
            <a:r>
              <a:rPr lang="en-GB" sz="2600" dirty="0"/>
              <a:t> </a:t>
            </a:r>
            <a:r>
              <a:rPr lang="en-GB" sz="2600" dirty="0" err="1"/>
              <a:t>essere</a:t>
            </a:r>
            <a:r>
              <a:rPr lang="en-GB" sz="2600" dirty="0"/>
              <a:t> </a:t>
            </a:r>
            <a:r>
              <a:rPr lang="en-GB" sz="2600" dirty="0" err="1"/>
              <a:t>pericolosi</a:t>
            </a:r>
            <a:r>
              <a:rPr lang="en-GB" sz="2600" dirty="0"/>
              <a:t> se non </a:t>
            </a:r>
            <a:r>
              <a:rPr lang="en-GB" sz="2600" dirty="0" err="1"/>
              <a:t>trattati</a:t>
            </a:r>
            <a:r>
              <a:rPr lang="en-GB" sz="2600" dirty="0"/>
              <a:t> in </a:t>
            </a:r>
            <a:r>
              <a:rPr lang="en-GB" sz="2600" dirty="0" err="1"/>
              <a:t>modo</a:t>
            </a:r>
            <a:r>
              <a:rPr lang="en-GB" sz="2600" dirty="0"/>
              <a:t> </a:t>
            </a:r>
            <a:r>
              <a:rPr lang="en-GB" sz="2600" dirty="0" err="1"/>
              <a:t>opportuno</a:t>
            </a:r>
            <a:r>
              <a:rPr lang="en-GB" sz="2600" dirty="0"/>
              <a:t>. Come </a:t>
            </a:r>
            <a:r>
              <a:rPr lang="en-GB" sz="2600" dirty="0" err="1"/>
              <a:t>combustibile</a:t>
            </a:r>
            <a:r>
              <a:rPr lang="en-GB" sz="2600" dirty="0"/>
              <a:t> per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trasporti</a:t>
            </a:r>
            <a:r>
              <a:rPr lang="en-GB" sz="2600" dirty="0"/>
              <a:t>, </a:t>
            </a:r>
            <a:r>
              <a:rPr lang="en-GB" sz="2600" dirty="0" err="1"/>
              <a:t>l’idrogeno</a:t>
            </a:r>
            <a:r>
              <a:rPr lang="en-GB" sz="2600" dirty="0"/>
              <a:t> è </a:t>
            </a:r>
            <a:r>
              <a:rPr lang="en-GB" sz="2600" dirty="0" err="1">
                <a:solidFill>
                  <a:srgbClr val="FF0000"/>
                </a:solidFill>
              </a:rPr>
              <a:t>meno</a:t>
            </a:r>
            <a:r>
              <a:rPr lang="en-GB" sz="2600" dirty="0">
                <a:solidFill>
                  <a:srgbClr val="FF0000"/>
                </a:solidFill>
              </a:rPr>
              <a:t> </a:t>
            </a:r>
            <a:r>
              <a:rPr lang="en-GB" sz="2600" dirty="0" err="1">
                <a:solidFill>
                  <a:srgbClr val="FF0000"/>
                </a:solidFill>
              </a:rPr>
              <a:t>pericoloso</a:t>
            </a:r>
            <a:r>
              <a:rPr lang="en-GB" sz="2600" dirty="0">
                <a:solidFill>
                  <a:srgbClr val="FF0000"/>
                </a:solidFill>
              </a:rPr>
              <a:t> </a:t>
            </a:r>
            <a:r>
              <a:rPr lang="en-GB" sz="2600" dirty="0" err="1">
                <a:solidFill>
                  <a:srgbClr val="FF0000"/>
                </a:solidFill>
              </a:rPr>
              <a:t>dei</a:t>
            </a:r>
            <a:r>
              <a:rPr lang="en-GB" sz="2600" dirty="0">
                <a:solidFill>
                  <a:srgbClr val="FF0000"/>
                </a:solidFill>
              </a:rPr>
              <a:t> </a:t>
            </a:r>
            <a:r>
              <a:rPr lang="en-GB" sz="2600" dirty="0" err="1">
                <a:solidFill>
                  <a:srgbClr val="FF0000"/>
                </a:solidFill>
              </a:rPr>
              <a:t>combustibili</a:t>
            </a:r>
            <a:r>
              <a:rPr lang="en-GB" sz="2600" dirty="0">
                <a:solidFill>
                  <a:srgbClr val="FF0000"/>
                </a:solidFill>
              </a:rPr>
              <a:t> ad </a:t>
            </a:r>
            <a:r>
              <a:rPr lang="en-GB" sz="2600" dirty="0" err="1">
                <a:solidFill>
                  <a:srgbClr val="FF0000"/>
                </a:solidFill>
              </a:rPr>
              <a:t>oggi</a:t>
            </a:r>
            <a:r>
              <a:rPr lang="en-GB" sz="2600" dirty="0">
                <a:solidFill>
                  <a:srgbClr val="FF0000"/>
                </a:solidFill>
              </a:rPr>
              <a:t> </a:t>
            </a:r>
            <a:r>
              <a:rPr lang="en-GB" sz="2600" dirty="0" err="1">
                <a:solidFill>
                  <a:srgbClr val="FF0000"/>
                </a:solidFill>
              </a:rPr>
              <a:t>esistenti</a:t>
            </a:r>
            <a:r>
              <a:rPr lang="en-GB" sz="2600" dirty="0">
                <a:solidFill>
                  <a:srgbClr val="FF0000"/>
                </a:solidFill>
              </a:rPr>
              <a:t> e </a:t>
            </a:r>
            <a:r>
              <a:rPr lang="en-GB" sz="2600" dirty="0" err="1">
                <a:solidFill>
                  <a:srgbClr val="FF0000"/>
                </a:solidFill>
              </a:rPr>
              <a:t>utilizzati</a:t>
            </a:r>
            <a:r>
              <a:rPr lang="en-GB" sz="2600" dirty="0">
                <a:solidFill>
                  <a:srgbClr val="FF0000"/>
                </a:solidFill>
              </a:rPr>
              <a:t>. </a:t>
            </a:r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r>
              <a:rPr lang="en-GB" sz="2600" dirty="0" smtClean="0"/>
              <a:t>Durante </a:t>
            </a:r>
            <a:r>
              <a:rPr lang="en-GB" sz="2600" dirty="0" err="1" smtClean="0"/>
              <a:t>il</a:t>
            </a:r>
            <a:r>
              <a:rPr lang="en-GB" sz="2600" dirty="0" smtClean="0"/>
              <a:t> </a:t>
            </a:r>
            <a:r>
              <a:rPr lang="en-GB" sz="2600" dirty="0" err="1" smtClean="0"/>
              <a:t>processo</a:t>
            </a:r>
            <a:r>
              <a:rPr lang="en-GB" sz="2600" dirty="0" smtClean="0"/>
              <a:t> di </a:t>
            </a:r>
            <a:r>
              <a:rPr lang="en-GB" sz="2600" dirty="0" err="1" smtClean="0"/>
              <a:t>ricarica</a:t>
            </a:r>
            <a:r>
              <a:rPr lang="en-GB" sz="2600" dirty="0" smtClean="0"/>
              <a:t> di </a:t>
            </a:r>
            <a:r>
              <a:rPr lang="en-GB" sz="2600" dirty="0" err="1" smtClean="0"/>
              <a:t>idrogeno</a:t>
            </a:r>
            <a:r>
              <a:rPr lang="en-GB" sz="2600" dirty="0" smtClean="0"/>
              <a:t>, </a:t>
            </a:r>
            <a:r>
              <a:rPr lang="en-GB" sz="2600" dirty="0" err="1" smtClean="0"/>
              <a:t>viene</a:t>
            </a:r>
            <a:r>
              <a:rPr lang="en-GB" sz="2600" dirty="0" smtClean="0"/>
              <a:t> </a:t>
            </a:r>
            <a:r>
              <a:rPr lang="en-GB" sz="2600" dirty="0" err="1" smtClean="0"/>
              <a:t>creata</a:t>
            </a:r>
            <a:r>
              <a:rPr lang="en-GB" sz="2600" dirty="0" smtClean="0"/>
              <a:t> </a:t>
            </a:r>
            <a:r>
              <a:rPr lang="en-GB" sz="2600" dirty="0" err="1" smtClean="0"/>
              <a:t>una</a:t>
            </a:r>
            <a:r>
              <a:rPr lang="en-GB" sz="2600" dirty="0" smtClean="0"/>
              <a:t> </a:t>
            </a:r>
            <a:r>
              <a:rPr lang="en-GB" sz="2600" dirty="0" err="1" smtClean="0"/>
              <a:t>tenuta</a:t>
            </a:r>
            <a:r>
              <a:rPr lang="en-GB" sz="2600" dirty="0" smtClean="0"/>
              <a:t> di gas e </a:t>
            </a:r>
            <a:r>
              <a:rPr lang="en-GB" sz="2600" dirty="0" err="1" smtClean="0"/>
              <a:t>il</a:t>
            </a:r>
            <a:r>
              <a:rPr lang="en-GB" sz="2600" dirty="0" smtClean="0"/>
              <a:t> </a:t>
            </a:r>
            <a:r>
              <a:rPr lang="en-GB" sz="2600" dirty="0" err="1" smtClean="0"/>
              <a:t>rifornimento</a:t>
            </a:r>
            <a:r>
              <a:rPr lang="en-GB" sz="2600" dirty="0" smtClean="0"/>
              <a:t> è </a:t>
            </a:r>
            <a:r>
              <a:rPr lang="en-GB" sz="2600" dirty="0" err="1" smtClean="0"/>
              <a:t>bloccato</a:t>
            </a:r>
            <a:r>
              <a:rPr lang="en-GB" sz="2600" dirty="0" smtClean="0"/>
              <a:t> se la </a:t>
            </a:r>
            <a:r>
              <a:rPr lang="en-GB" sz="2600" dirty="0" err="1" smtClean="0"/>
              <a:t>tenuta</a:t>
            </a:r>
            <a:r>
              <a:rPr lang="en-GB" sz="2600" dirty="0" smtClean="0"/>
              <a:t> cede. </a:t>
            </a:r>
            <a:r>
              <a:rPr lang="en-GB" sz="2600" dirty="0" err="1" smtClean="0"/>
              <a:t>Nel</a:t>
            </a:r>
            <a:r>
              <a:rPr lang="en-GB" sz="2600" dirty="0" smtClean="0"/>
              <a:t> </a:t>
            </a:r>
            <a:r>
              <a:rPr lang="en-GB" sz="2600" dirty="0" err="1" smtClean="0"/>
              <a:t>rifornimento</a:t>
            </a:r>
            <a:r>
              <a:rPr lang="en-GB" sz="2600" dirty="0" smtClean="0"/>
              <a:t> di </a:t>
            </a:r>
            <a:r>
              <a:rPr lang="en-GB" sz="2600" dirty="0" err="1" smtClean="0"/>
              <a:t>benzina</a:t>
            </a:r>
            <a:r>
              <a:rPr lang="en-GB" sz="2600" dirty="0" smtClean="0"/>
              <a:t> non ci </a:t>
            </a:r>
            <a:r>
              <a:rPr lang="en-GB" sz="2600" dirty="0" err="1" smtClean="0"/>
              <a:t>sono</a:t>
            </a:r>
            <a:r>
              <a:rPr lang="en-GB" sz="2600" dirty="0" smtClean="0"/>
              <a:t> </a:t>
            </a:r>
            <a:r>
              <a:rPr lang="en-GB" sz="2600" dirty="0" err="1" smtClean="0"/>
              <a:t>controlli</a:t>
            </a:r>
            <a:r>
              <a:rPr lang="en-GB" sz="2600" dirty="0" smtClean="0"/>
              <a:t> per </a:t>
            </a:r>
            <a:r>
              <a:rPr lang="en-GB" sz="2600" dirty="0" err="1" smtClean="0"/>
              <a:t>prevenire</a:t>
            </a:r>
            <a:r>
              <a:rPr lang="en-GB" sz="2600" dirty="0" smtClean="0"/>
              <a:t> la </a:t>
            </a:r>
            <a:r>
              <a:rPr lang="en-GB" sz="2600" dirty="0" err="1" smtClean="0"/>
              <a:t>fuoriuscita</a:t>
            </a:r>
            <a:r>
              <a:rPr lang="en-GB" sz="2600" dirty="0" smtClean="0"/>
              <a:t> di </a:t>
            </a:r>
            <a:r>
              <a:rPr lang="en-GB" sz="2600" dirty="0" err="1" smtClean="0"/>
              <a:t>combustibile</a:t>
            </a:r>
            <a:r>
              <a:rPr lang="en-GB" sz="2600" dirty="0" smtClean="0"/>
              <a:t>. </a:t>
            </a:r>
            <a:endParaRPr lang="en-GB" sz="2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35" y="1713863"/>
            <a:ext cx="3486150" cy="25512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4523" y="2003367"/>
            <a:ext cx="995033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Ad </a:t>
            </a:r>
            <a:r>
              <a:rPr lang="en-GB" sz="2800" dirty="0" err="1" smtClean="0"/>
              <a:t>oggi</a:t>
            </a:r>
            <a:r>
              <a:rPr lang="en-GB" sz="2800" dirty="0" smtClean="0"/>
              <a:t> ci </a:t>
            </a:r>
            <a:r>
              <a:rPr lang="en-GB" sz="2800" dirty="0" err="1" smtClean="0"/>
              <a:t>sono</a:t>
            </a:r>
            <a:r>
              <a:rPr lang="en-GB" sz="2800" dirty="0" smtClean="0"/>
              <a:t> </a:t>
            </a:r>
            <a:r>
              <a:rPr lang="en-GB" sz="2800" dirty="0" err="1" smtClean="0"/>
              <a:t>molte</a:t>
            </a:r>
            <a:r>
              <a:rPr lang="en-GB" sz="2800" dirty="0" smtClean="0"/>
              <a:t> </a:t>
            </a:r>
            <a:r>
              <a:rPr lang="en-GB" sz="2800" dirty="0" err="1" smtClean="0"/>
              <a:t>poche</a:t>
            </a:r>
            <a:r>
              <a:rPr lang="en-GB" sz="2800" dirty="0" smtClean="0"/>
              <a:t> </a:t>
            </a:r>
            <a:r>
              <a:rPr lang="en-GB" sz="2800" dirty="0" err="1" smtClean="0"/>
              <a:t>stazioni</a:t>
            </a:r>
            <a:r>
              <a:rPr lang="en-GB" sz="2800" dirty="0" smtClean="0"/>
              <a:t> di </a:t>
            </a:r>
            <a:r>
              <a:rPr lang="en-GB" sz="2800" dirty="0" err="1" smtClean="0"/>
              <a:t>rifornimento</a:t>
            </a:r>
            <a:r>
              <a:rPr lang="en-GB" sz="2800" dirty="0" smtClean="0"/>
              <a:t> di </a:t>
            </a:r>
            <a:r>
              <a:rPr lang="en-GB" sz="2800" dirty="0" err="1" smtClean="0"/>
              <a:t>idrogeno</a:t>
            </a:r>
            <a:r>
              <a:rPr lang="en-GB" sz="2800" dirty="0" smtClean="0"/>
              <a:t> in Europa.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DOMANDA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 Secondo </a:t>
            </a:r>
            <a:r>
              <a:rPr lang="en-GB" sz="2800" dirty="0" err="1" smtClean="0"/>
              <a:t>voi</a:t>
            </a:r>
            <a:r>
              <a:rPr lang="en-GB" sz="2800" dirty="0" smtClean="0"/>
              <a:t> quale </a:t>
            </a:r>
            <a:r>
              <a:rPr lang="en-GB" sz="2800" dirty="0" err="1" smtClean="0"/>
              <a:t>può</a:t>
            </a:r>
            <a:r>
              <a:rPr lang="en-GB" sz="2800" dirty="0" smtClean="0"/>
              <a:t> </a:t>
            </a:r>
            <a:r>
              <a:rPr lang="en-GB" sz="2800" dirty="0" err="1" smtClean="0"/>
              <a:t>essere</a:t>
            </a:r>
            <a:r>
              <a:rPr lang="en-GB" sz="2800" dirty="0" smtClean="0"/>
              <a:t> la </a:t>
            </a:r>
            <a:r>
              <a:rPr lang="en-GB" sz="2800" dirty="0" err="1" smtClean="0"/>
              <a:t>ragione</a:t>
            </a:r>
            <a:r>
              <a:rPr lang="en-GB" sz="2800" dirty="0" smtClean="0"/>
              <a:t>?</a:t>
            </a:r>
          </a:p>
          <a:p>
            <a:pPr algn="ctr"/>
            <a:r>
              <a:rPr lang="en-GB" i="1" dirty="0" smtClean="0"/>
              <a:t>(</a:t>
            </a:r>
            <a:r>
              <a:rPr lang="en-GB" i="1" dirty="0" err="1" smtClean="0"/>
              <a:t>pausa</a:t>
            </a:r>
            <a:r>
              <a:rPr lang="en-GB" i="1" dirty="0" smtClean="0"/>
              <a:t> per la </a:t>
            </a:r>
            <a:r>
              <a:rPr lang="en-GB" i="1" dirty="0" err="1" smtClean="0"/>
              <a:t>discussione</a:t>
            </a:r>
            <a:r>
              <a:rPr lang="en-GB" i="1" dirty="0" smtClean="0"/>
              <a:t>)</a:t>
            </a:r>
            <a:endParaRPr lang="en-GB" i="1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96" y="-73597"/>
            <a:ext cx="3991504" cy="2610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894"/>
            <a:ext cx="4462618" cy="29721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32" y="2935894"/>
            <a:ext cx="4597706" cy="30252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75665" y="-73597"/>
            <a:ext cx="2858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Qual’è</a:t>
            </a:r>
            <a:r>
              <a:rPr lang="en-GB" sz="2800" dirty="0" smtClean="0"/>
              <a:t> </a:t>
            </a:r>
            <a:r>
              <a:rPr lang="en-GB" sz="2800" dirty="0" err="1" smtClean="0"/>
              <a:t>l’ultima</a:t>
            </a:r>
            <a:r>
              <a:rPr lang="en-GB" sz="2800" dirty="0" smtClean="0"/>
              <a:t> </a:t>
            </a:r>
            <a:r>
              <a:rPr lang="en-GB" sz="2800" dirty="0" err="1" smtClean="0"/>
              <a:t>volta</a:t>
            </a:r>
            <a:r>
              <a:rPr lang="en-GB" sz="2800" dirty="0" smtClean="0"/>
              <a:t> </a:t>
            </a:r>
            <a:r>
              <a:rPr lang="en-GB" sz="2800" dirty="0" err="1" smtClean="0"/>
              <a:t>che</a:t>
            </a:r>
            <a:r>
              <a:rPr lang="en-GB" sz="2800" dirty="0" smtClean="0"/>
              <a:t> ti </a:t>
            </a:r>
            <a:r>
              <a:rPr lang="en-GB" sz="2800" dirty="0" err="1" smtClean="0"/>
              <a:t>sei</a:t>
            </a:r>
            <a:r>
              <a:rPr lang="en-GB" sz="2800" dirty="0" smtClean="0"/>
              <a:t> </a:t>
            </a:r>
            <a:r>
              <a:rPr lang="en-GB" sz="2800" dirty="0" err="1" smtClean="0"/>
              <a:t>chiesto</a:t>
            </a:r>
            <a:r>
              <a:rPr lang="en-GB" sz="2800" dirty="0" smtClean="0"/>
              <a:t> da dove </a:t>
            </a:r>
            <a:r>
              <a:rPr lang="en-GB" sz="2800" dirty="0" err="1" smtClean="0"/>
              <a:t>viene</a:t>
            </a:r>
            <a:r>
              <a:rPr lang="en-GB" sz="2800" dirty="0"/>
              <a:t> </a:t>
            </a:r>
            <a:r>
              <a:rPr lang="en-GB" sz="2800" dirty="0" err="1" smtClean="0"/>
              <a:t>l’elettricità</a:t>
            </a:r>
            <a:r>
              <a:rPr lang="en-GB" sz="2800" dirty="0" smtClean="0"/>
              <a:t> o </a:t>
            </a:r>
            <a:r>
              <a:rPr lang="en-GB" sz="2800" dirty="0" err="1" smtClean="0"/>
              <a:t>il</a:t>
            </a:r>
            <a:r>
              <a:rPr lang="en-GB" sz="2800" dirty="0" smtClean="0"/>
              <a:t> gas </a:t>
            </a:r>
            <a:r>
              <a:rPr lang="en-GB" sz="2800" dirty="0" err="1" smtClean="0"/>
              <a:t>che</a:t>
            </a:r>
            <a:r>
              <a:rPr lang="en-GB" sz="2800" dirty="0" smtClean="0"/>
              <a:t> </a:t>
            </a:r>
            <a:r>
              <a:rPr lang="en-GB" sz="2800" dirty="0" err="1" smtClean="0"/>
              <a:t>usi</a:t>
            </a: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8720" y="1030778"/>
            <a:ext cx="99087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Potreste</a:t>
            </a:r>
            <a:r>
              <a:rPr lang="en-GB" sz="2800" dirty="0" smtClean="0"/>
              <a:t> aver </a:t>
            </a:r>
            <a:r>
              <a:rPr lang="en-GB" sz="2800" dirty="0" err="1" smtClean="0"/>
              <a:t>risposto</a:t>
            </a:r>
            <a:r>
              <a:rPr lang="en-GB" sz="2800" dirty="0" smtClean="0"/>
              <a:t> </a:t>
            </a:r>
            <a:r>
              <a:rPr lang="en-GB" sz="2800" dirty="0" err="1" smtClean="0"/>
              <a:t>che</a:t>
            </a:r>
            <a:r>
              <a:rPr lang="en-GB" sz="2800" dirty="0" smtClean="0"/>
              <a:t> non ci </a:t>
            </a:r>
            <a:r>
              <a:rPr lang="en-GB" sz="2800" dirty="0" err="1" smtClean="0"/>
              <a:t>sono</a:t>
            </a:r>
            <a:r>
              <a:rPr lang="en-GB" sz="2800" dirty="0" smtClean="0"/>
              <a:t> </a:t>
            </a:r>
            <a:r>
              <a:rPr lang="en-GB" sz="2800" dirty="0" err="1" smtClean="0"/>
              <a:t>abbastanza</a:t>
            </a:r>
            <a:r>
              <a:rPr lang="en-GB" sz="2800" dirty="0" smtClean="0"/>
              <a:t> </a:t>
            </a:r>
            <a:r>
              <a:rPr lang="en-GB" sz="2800" dirty="0" err="1" smtClean="0"/>
              <a:t>veicoli</a:t>
            </a:r>
            <a:r>
              <a:rPr lang="en-GB" sz="2800" dirty="0" smtClean="0"/>
              <a:t> a </a:t>
            </a:r>
            <a:r>
              <a:rPr lang="en-GB" sz="2800" dirty="0" err="1" smtClean="0"/>
              <a:t>idrogeno</a:t>
            </a:r>
            <a:r>
              <a:rPr lang="en-GB" sz="2800" dirty="0" smtClean="0"/>
              <a:t> </a:t>
            </a:r>
            <a:r>
              <a:rPr lang="en-GB" sz="2800" dirty="0" err="1" smtClean="0"/>
              <a:t>che</a:t>
            </a:r>
            <a:r>
              <a:rPr lang="en-GB" sz="2800" dirty="0" smtClean="0"/>
              <a:t> </a:t>
            </a:r>
            <a:r>
              <a:rPr lang="en-GB" sz="2800" dirty="0" err="1" smtClean="0"/>
              <a:t>circolano</a:t>
            </a:r>
            <a:r>
              <a:rPr lang="en-GB" sz="2800" dirty="0"/>
              <a:t> </a:t>
            </a:r>
            <a:r>
              <a:rPr lang="en-GB" sz="2800" dirty="0" err="1" smtClean="0"/>
              <a:t>nelle</a:t>
            </a:r>
            <a:r>
              <a:rPr lang="en-GB" sz="2800" dirty="0" smtClean="0"/>
              <a:t> </a:t>
            </a:r>
            <a:r>
              <a:rPr lang="en-GB" sz="2800" dirty="0" err="1" smtClean="0"/>
              <a:t>strade</a:t>
            </a:r>
            <a:r>
              <a:rPr lang="en-GB" sz="2800" dirty="0" smtClean="0"/>
              <a:t>. </a:t>
            </a:r>
          </a:p>
          <a:p>
            <a:endParaRPr lang="en-GB" sz="2800" dirty="0"/>
          </a:p>
          <a:p>
            <a:r>
              <a:rPr lang="en-GB" sz="2800" dirty="0" smtClean="0"/>
              <a:t>E </a:t>
            </a:r>
            <a:r>
              <a:rPr lang="en-GB" sz="2800" dirty="0" err="1" smtClean="0"/>
              <a:t>questo</a:t>
            </a:r>
            <a:r>
              <a:rPr lang="en-GB" sz="2800" dirty="0" smtClean="0"/>
              <a:t> è </a:t>
            </a:r>
            <a:r>
              <a:rPr lang="en-GB" sz="2800" dirty="0" err="1" smtClean="0"/>
              <a:t>vero</a:t>
            </a:r>
            <a:r>
              <a:rPr lang="en-GB" sz="2800" dirty="0" smtClean="0"/>
              <a:t>. </a:t>
            </a:r>
          </a:p>
          <a:p>
            <a:endParaRPr lang="en-GB" sz="2800" dirty="0"/>
          </a:p>
          <a:p>
            <a:r>
              <a:rPr lang="en-GB" sz="2800" dirty="0" err="1" smtClean="0"/>
              <a:t>Progressivamente</a:t>
            </a:r>
            <a:r>
              <a:rPr lang="en-GB" sz="2800" dirty="0" smtClean="0"/>
              <a:t>, </a:t>
            </a:r>
            <a:r>
              <a:rPr lang="en-GB" sz="2800" dirty="0" err="1" smtClean="0"/>
              <a:t>però</a:t>
            </a:r>
            <a:r>
              <a:rPr lang="en-GB" sz="2800" dirty="0" smtClean="0"/>
              <a:t>, le </a:t>
            </a:r>
            <a:r>
              <a:rPr lang="en-GB" sz="2800" dirty="0" err="1" smtClean="0"/>
              <a:t>aziende</a:t>
            </a:r>
            <a:r>
              <a:rPr lang="en-GB" sz="2800" dirty="0" smtClean="0"/>
              <a:t> </a:t>
            </a:r>
            <a:r>
              <a:rPr lang="en-GB" sz="2800" dirty="0" err="1" smtClean="0"/>
              <a:t>commercializzeranno</a:t>
            </a:r>
            <a:r>
              <a:rPr lang="en-GB" sz="2800" dirty="0" smtClean="0"/>
              <a:t> </a:t>
            </a:r>
            <a:r>
              <a:rPr lang="en-GB" sz="2800" dirty="0" err="1" smtClean="0"/>
              <a:t>sempre</a:t>
            </a:r>
            <a:r>
              <a:rPr lang="en-GB" sz="2800" dirty="0" smtClean="0"/>
              <a:t> </a:t>
            </a:r>
            <a:r>
              <a:rPr lang="en-GB" sz="2800" dirty="0" err="1" smtClean="0"/>
              <a:t>più</a:t>
            </a:r>
            <a:r>
              <a:rPr lang="en-GB" sz="2800" dirty="0" smtClean="0"/>
              <a:t> </a:t>
            </a:r>
            <a:r>
              <a:rPr lang="en-GB" sz="2800" dirty="0" err="1" smtClean="0"/>
              <a:t>veicoli</a:t>
            </a:r>
            <a:r>
              <a:rPr lang="en-GB" sz="2800" dirty="0" smtClean="0"/>
              <a:t> a </a:t>
            </a:r>
            <a:r>
              <a:rPr lang="en-GB" sz="2800" dirty="0" err="1" smtClean="0"/>
              <a:t>idrogeno</a:t>
            </a:r>
            <a:r>
              <a:rPr lang="en-GB" sz="2800" dirty="0" smtClean="0"/>
              <a:t>. </a:t>
            </a:r>
            <a:r>
              <a:rPr lang="en-GB" sz="2800" dirty="0" err="1" smtClean="0"/>
              <a:t>Nel</a:t>
            </a:r>
            <a:r>
              <a:rPr lang="en-GB" sz="2800" dirty="0" smtClean="0"/>
              <a:t> tempo le </a:t>
            </a:r>
            <a:r>
              <a:rPr lang="en-GB" sz="2800" dirty="0" err="1" smtClean="0"/>
              <a:t>stazioni</a:t>
            </a:r>
            <a:r>
              <a:rPr lang="en-GB" sz="2800" dirty="0" smtClean="0"/>
              <a:t> di </a:t>
            </a:r>
            <a:r>
              <a:rPr lang="en-GB" sz="2800" dirty="0" err="1" smtClean="0"/>
              <a:t>rifornimento</a:t>
            </a:r>
            <a:r>
              <a:rPr lang="en-GB" sz="2800" dirty="0" smtClean="0"/>
              <a:t> </a:t>
            </a:r>
            <a:r>
              <a:rPr lang="en-GB" sz="2800" dirty="0" err="1" smtClean="0"/>
              <a:t>aumenteranno</a:t>
            </a:r>
            <a:r>
              <a:rPr lang="en-GB" sz="2800" dirty="0" smtClean="0"/>
              <a:t> e la </a:t>
            </a:r>
            <a:r>
              <a:rPr lang="en-GB" sz="2800" dirty="0" err="1" smtClean="0"/>
              <a:t>popolazione</a:t>
            </a:r>
            <a:r>
              <a:rPr lang="en-GB" sz="2800" dirty="0" smtClean="0"/>
              <a:t> </a:t>
            </a:r>
            <a:r>
              <a:rPr lang="en-GB" sz="2800" dirty="0" err="1" smtClean="0"/>
              <a:t>riuscirà</a:t>
            </a:r>
            <a:r>
              <a:rPr lang="en-GB" sz="2800" dirty="0" smtClean="0"/>
              <a:t> ad </a:t>
            </a:r>
            <a:r>
              <a:rPr lang="en-GB" sz="2800" dirty="0" err="1" smtClean="0"/>
              <a:t>averne</a:t>
            </a:r>
            <a:r>
              <a:rPr lang="en-GB" sz="2800" dirty="0" smtClean="0"/>
              <a:t> </a:t>
            </a:r>
            <a:r>
              <a:rPr lang="en-GB" sz="2800" dirty="0" err="1" smtClean="0"/>
              <a:t>accesso</a:t>
            </a:r>
            <a:r>
              <a:rPr lang="en-GB" sz="2800" dirty="0" smtClean="0"/>
              <a:t> </a:t>
            </a:r>
            <a:r>
              <a:rPr lang="en-GB" sz="2800" dirty="0" err="1" smtClean="0"/>
              <a:t>più</a:t>
            </a:r>
            <a:r>
              <a:rPr lang="en-GB" sz="2800" dirty="0" smtClean="0"/>
              <a:t> </a:t>
            </a:r>
            <a:r>
              <a:rPr lang="en-GB" sz="2800" dirty="0" err="1" smtClean="0"/>
              <a:t>facilmente</a:t>
            </a:r>
            <a:r>
              <a:rPr lang="en-GB" sz="2800" dirty="0" smtClean="0"/>
              <a:t>, </a:t>
            </a:r>
            <a:r>
              <a:rPr lang="en-GB" sz="2800" dirty="0" err="1" smtClean="0"/>
              <a:t>così</a:t>
            </a:r>
            <a:r>
              <a:rPr lang="en-GB" sz="2800" dirty="0" smtClean="0"/>
              <a:t> </a:t>
            </a:r>
            <a:r>
              <a:rPr lang="en-GB" sz="2800" dirty="0" err="1" smtClean="0"/>
              <a:t>che</a:t>
            </a:r>
            <a:r>
              <a:rPr lang="en-GB" sz="2800" dirty="0" smtClean="0"/>
              <a:t> la </a:t>
            </a:r>
            <a:r>
              <a:rPr lang="en-GB" sz="2800" dirty="0" err="1" smtClean="0"/>
              <a:t>diffusione</a:t>
            </a:r>
            <a:r>
              <a:rPr lang="en-GB" sz="2800" dirty="0" smtClean="0"/>
              <a:t> </a:t>
            </a:r>
            <a:r>
              <a:rPr lang="en-GB" sz="2800" dirty="0" err="1" smtClean="0"/>
              <a:t>dei</a:t>
            </a:r>
            <a:r>
              <a:rPr lang="en-GB" sz="2800" dirty="0" smtClean="0"/>
              <a:t> </a:t>
            </a:r>
            <a:r>
              <a:rPr lang="en-GB" sz="2800" dirty="0" err="1" smtClean="0"/>
              <a:t>veicoli</a:t>
            </a:r>
            <a:r>
              <a:rPr lang="en-GB" sz="2800" dirty="0" smtClean="0"/>
              <a:t> a </a:t>
            </a:r>
            <a:r>
              <a:rPr lang="en-GB" sz="2800" dirty="0" err="1" smtClean="0"/>
              <a:t>idrogeno</a:t>
            </a:r>
            <a:r>
              <a:rPr lang="en-GB" sz="2800" dirty="0" smtClean="0"/>
              <a:t> </a:t>
            </a:r>
            <a:r>
              <a:rPr lang="en-GB" sz="2800" dirty="0" err="1" smtClean="0"/>
              <a:t>potrà</a:t>
            </a:r>
            <a:r>
              <a:rPr lang="en-GB" sz="2800" dirty="0" smtClean="0"/>
              <a:t> </a:t>
            </a:r>
            <a:r>
              <a:rPr lang="en-GB" sz="2800" dirty="0" err="1" smtClean="0"/>
              <a:t>aumentare</a:t>
            </a:r>
            <a:r>
              <a:rPr lang="en-GB" sz="2800" dirty="0" smtClean="0"/>
              <a:t>.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0778" y="931025"/>
            <a:ext cx="10149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Nel</a:t>
            </a:r>
            <a:r>
              <a:rPr lang="en-GB" sz="2800" dirty="0" smtClean="0"/>
              <a:t> </a:t>
            </a:r>
            <a:r>
              <a:rPr lang="en-GB" sz="2800" dirty="0" err="1" smtClean="0"/>
              <a:t>Regno</a:t>
            </a:r>
            <a:r>
              <a:rPr lang="en-GB" sz="2800" dirty="0" smtClean="0"/>
              <a:t> </a:t>
            </a:r>
            <a:r>
              <a:rPr lang="en-GB" sz="2800" dirty="0" err="1" smtClean="0"/>
              <a:t>Unito</a:t>
            </a:r>
            <a:r>
              <a:rPr lang="en-GB" sz="2800" dirty="0" smtClean="0"/>
              <a:t>, ad </a:t>
            </a:r>
            <a:r>
              <a:rPr lang="en-GB" sz="2800" dirty="0" err="1" smtClean="0"/>
              <a:t>esempio</a:t>
            </a:r>
            <a:r>
              <a:rPr lang="en-GB" sz="2800" dirty="0" smtClean="0"/>
              <a:t>, è in </a:t>
            </a:r>
            <a:r>
              <a:rPr lang="en-GB" sz="2800" dirty="0" err="1" smtClean="0"/>
              <a:t>corso</a:t>
            </a:r>
            <a:r>
              <a:rPr lang="en-GB" sz="2800" dirty="0" smtClean="0"/>
              <a:t> la </a:t>
            </a:r>
            <a:r>
              <a:rPr lang="en-GB" sz="2800" dirty="0" err="1" smtClean="0"/>
              <a:t>costruzione</a:t>
            </a:r>
            <a:r>
              <a:rPr lang="en-GB" sz="2800" dirty="0" smtClean="0"/>
              <a:t> di diverse </a:t>
            </a:r>
            <a:r>
              <a:rPr lang="en-GB" sz="2800" dirty="0" err="1" smtClean="0"/>
              <a:t>stazioni</a:t>
            </a:r>
            <a:r>
              <a:rPr lang="en-GB" sz="2800" dirty="0" smtClean="0"/>
              <a:t> di </a:t>
            </a:r>
            <a:r>
              <a:rPr lang="en-GB" sz="2800" dirty="0" err="1" smtClean="0"/>
              <a:t>rifornimento</a:t>
            </a:r>
            <a:r>
              <a:rPr lang="en-GB" sz="2800" dirty="0" smtClean="0"/>
              <a:t> a </a:t>
            </a:r>
            <a:r>
              <a:rPr lang="en-GB" sz="2800" dirty="0" err="1" smtClean="0"/>
              <a:t>idrogeno</a:t>
            </a:r>
            <a:r>
              <a:rPr lang="en-GB" sz="2800" dirty="0" smtClean="0"/>
              <a:t> </a:t>
            </a:r>
            <a:r>
              <a:rPr lang="en-GB" sz="2800" dirty="0" err="1" smtClean="0"/>
              <a:t>che</a:t>
            </a:r>
            <a:r>
              <a:rPr lang="en-GB" sz="2800" dirty="0" smtClean="0"/>
              <a:t> </a:t>
            </a:r>
            <a:r>
              <a:rPr lang="en-GB" sz="2800" dirty="0" err="1" smtClean="0"/>
              <a:t>nel</a:t>
            </a:r>
            <a:r>
              <a:rPr lang="en-GB" sz="2800" dirty="0" smtClean="0"/>
              <a:t> tempo </a:t>
            </a:r>
            <a:r>
              <a:rPr lang="en-GB" sz="2800" dirty="0" err="1" smtClean="0"/>
              <a:t>diventeranno</a:t>
            </a:r>
            <a:r>
              <a:rPr lang="en-GB" sz="2800" dirty="0" smtClean="0"/>
              <a:t> </a:t>
            </a:r>
            <a:r>
              <a:rPr lang="en-GB" sz="2800" dirty="0" err="1" smtClean="0"/>
              <a:t>una</a:t>
            </a:r>
            <a:r>
              <a:rPr lang="en-GB" sz="2800" dirty="0" smtClean="0"/>
              <a:t> rete </a:t>
            </a:r>
            <a:r>
              <a:rPr lang="en-GB" sz="2800" dirty="0" err="1" smtClean="0"/>
              <a:t>connessa</a:t>
            </a:r>
            <a:r>
              <a:rPr lang="en-GB" sz="2800" dirty="0" smtClean="0"/>
              <a:t>, in </a:t>
            </a:r>
            <a:r>
              <a:rPr lang="en-GB" sz="2800" dirty="0" err="1" smtClean="0"/>
              <a:t>modo</a:t>
            </a:r>
            <a:r>
              <a:rPr lang="en-GB" sz="2800" dirty="0" smtClean="0"/>
              <a:t> simile </a:t>
            </a:r>
            <a:r>
              <a:rPr lang="en-GB" sz="2800" dirty="0" err="1" smtClean="0"/>
              <a:t>alla</a:t>
            </a:r>
            <a:r>
              <a:rPr lang="en-GB" sz="2800" dirty="0" smtClean="0"/>
              <a:t> </a:t>
            </a:r>
            <a:r>
              <a:rPr lang="en-GB" sz="2800" dirty="0" err="1" smtClean="0"/>
              <a:t>diffusione</a:t>
            </a:r>
            <a:r>
              <a:rPr lang="en-GB" sz="2800" dirty="0" smtClean="0"/>
              <a:t> </a:t>
            </a:r>
            <a:r>
              <a:rPr lang="en-GB" sz="2800" dirty="0" err="1" smtClean="0"/>
              <a:t>iniziale</a:t>
            </a:r>
            <a:r>
              <a:rPr lang="en-GB" sz="2800" dirty="0" smtClean="0"/>
              <a:t> </a:t>
            </a:r>
            <a:r>
              <a:rPr lang="en-GB" sz="2800" dirty="0" err="1" smtClean="0"/>
              <a:t>dei</a:t>
            </a:r>
            <a:r>
              <a:rPr lang="en-GB" sz="2800" dirty="0" smtClean="0"/>
              <a:t> </a:t>
            </a:r>
            <a:r>
              <a:rPr lang="en-GB" sz="2800" dirty="0" err="1" smtClean="0"/>
              <a:t>punti</a:t>
            </a:r>
            <a:r>
              <a:rPr lang="en-GB" sz="2800" dirty="0" smtClean="0"/>
              <a:t> di </a:t>
            </a:r>
            <a:r>
              <a:rPr lang="en-GB" sz="2800" dirty="0" err="1" smtClean="0"/>
              <a:t>ricarica</a:t>
            </a:r>
            <a:r>
              <a:rPr lang="en-GB" sz="2800" dirty="0" smtClean="0"/>
              <a:t> </a:t>
            </a:r>
            <a:r>
              <a:rPr lang="en-GB" sz="2800" dirty="0" err="1" smtClean="0"/>
              <a:t>dei</a:t>
            </a:r>
            <a:r>
              <a:rPr lang="en-GB" sz="2800" dirty="0" smtClean="0"/>
              <a:t> </a:t>
            </a:r>
            <a:r>
              <a:rPr lang="en-GB" sz="2800" dirty="0" err="1" smtClean="0"/>
              <a:t>veicoli</a:t>
            </a:r>
            <a:r>
              <a:rPr lang="en-GB" sz="2800" dirty="0" smtClean="0"/>
              <a:t> </a:t>
            </a:r>
            <a:r>
              <a:rPr lang="en-GB" sz="2800" dirty="0" err="1" smtClean="0"/>
              <a:t>elettrici</a:t>
            </a:r>
            <a:r>
              <a:rPr lang="en-GB" sz="2800" dirty="0" smtClean="0"/>
              <a:t>.  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11"/>
            <a:ext cx="10338816" cy="58155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087"/>
            <a:ext cx="10306304" cy="5797296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1369307">
            <a:off x="6149494" y="534208"/>
            <a:ext cx="744912" cy="592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101952" y="654488"/>
            <a:ext cx="2131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Costruito</a:t>
            </a:r>
            <a:r>
              <a:rPr lang="en-GB" dirty="0"/>
              <a:t> </a:t>
            </a:r>
            <a:r>
              <a:rPr lang="en-GB" dirty="0" err="1" smtClean="0"/>
              <a:t>nell’ambito</a:t>
            </a:r>
            <a:r>
              <a:rPr lang="en-GB" dirty="0" smtClean="0"/>
              <a:t> del </a:t>
            </a:r>
            <a:r>
              <a:rPr lang="en-GB" dirty="0" err="1" smtClean="0"/>
              <a:t>progetto</a:t>
            </a:r>
            <a:r>
              <a:rPr lang="en-GB" dirty="0" smtClean="0"/>
              <a:t> Aberdeen Hydrogen Bus Project </a:t>
            </a:r>
            <a:r>
              <a:rPr lang="en-GB" dirty="0" err="1" smtClean="0"/>
              <a:t>nel</a:t>
            </a:r>
            <a:r>
              <a:rPr lang="en-GB" dirty="0" smtClean="0"/>
              <a:t> 2015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317"/>
            <a:ext cx="10276173" cy="5780347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1369307">
            <a:off x="5787200" y="501582"/>
            <a:ext cx="827605" cy="590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771958" y="556013"/>
            <a:ext cx="1962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Costruito</a:t>
            </a:r>
            <a:r>
              <a:rPr lang="en-GB" dirty="0"/>
              <a:t> </a:t>
            </a:r>
            <a:r>
              <a:rPr lang="en-GB" dirty="0" err="1"/>
              <a:t>nell’ambito</a:t>
            </a:r>
            <a:r>
              <a:rPr lang="en-GB" dirty="0"/>
              <a:t> del </a:t>
            </a:r>
            <a:r>
              <a:rPr lang="en-GB" dirty="0" err="1"/>
              <a:t>progetto</a:t>
            </a:r>
            <a:r>
              <a:rPr lang="en-GB" dirty="0"/>
              <a:t> Aberdeen Hydrogen Bus Project </a:t>
            </a:r>
            <a:r>
              <a:rPr lang="en-GB" dirty="0" err="1"/>
              <a:t>nel</a:t>
            </a:r>
            <a:r>
              <a:rPr lang="en-GB" dirty="0"/>
              <a:t> 2015</a:t>
            </a:r>
          </a:p>
        </p:txBody>
      </p:sp>
      <p:sp>
        <p:nvSpPr>
          <p:cNvPr id="18" name="Right Arrow 17"/>
          <p:cNvSpPr/>
          <p:nvPr/>
        </p:nvSpPr>
        <p:spPr>
          <a:xfrm rot="8410957">
            <a:off x="6653356" y="4271363"/>
            <a:ext cx="1706264" cy="590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8261183" y="2666119"/>
            <a:ext cx="1639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Arval</a:t>
            </a:r>
            <a:r>
              <a:rPr lang="en-GB" dirty="0" smtClean="0"/>
              <a:t>, a Swindon, </a:t>
            </a:r>
            <a:r>
              <a:rPr lang="en-GB" dirty="0" err="1" smtClean="0"/>
              <a:t>noleggia</a:t>
            </a:r>
            <a:r>
              <a:rPr lang="en-GB" dirty="0" smtClean="0"/>
              <a:t> </a:t>
            </a:r>
            <a:r>
              <a:rPr lang="en-GB" dirty="0" err="1" smtClean="0"/>
              <a:t>veicoli</a:t>
            </a:r>
            <a:r>
              <a:rPr lang="en-GB" dirty="0" smtClean="0"/>
              <a:t> a </a:t>
            </a:r>
            <a:r>
              <a:rPr lang="en-GB" dirty="0" err="1" smtClean="0"/>
              <a:t>idrogeno</a:t>
            </a:r>
            <a:r>
              <a:rPr lang="en-GB" dirty="0" smtClean="0"/>
              <a:t> al </a:t>
            </a:r>
            <a:r>
              <a:rPr lang="en-GB" dirty="0" err="1" smtClean="0"/>
              <a:t>pubblico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" y="387510"/>
            <a:ext cx="9872479" cy="555327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048576" y="2068529"/>
            <a:ext cx="2513192" cy="14385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066396" y="1274202"/>
            <a:ext cx="635942" cy="6639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39671" y="997110"/>
            <a:ext cx="2568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Ci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progetti</a:t>
            </a:r>
            <a:r>
              <a:rPr lang="en-GB" dirty="0" smtClean="0"/>
              <a:t> in </a:t>
            </a:r>
            <a:r>
              <a:rPr lang="en-GB" dirty="0" err="1" smtClean="0"/>
              <a:t>corso</a:t>
            </a:r>
            <a:r>
              <a:rPr lang="en-GB" dirty="0" smtClean="0"/>
              <a:t> in </a:t>
            </a:r>
            <a:r>
              <a:rPr lang="en-GB" dirty="0" err="1" smtClean="0"/>
              <a:t>queste</a:t>
            </a:r>
            <a:r>
              <a:rPr lang="en-GB" dirty="0" smtClean="0"/>
              <a:t> </a:t>
            </a:r>
            <a:r>
              <a:rPr lang="en-GB" dirty="0" err="1" smtClean="0"/>
              <a:t>aree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inevitabilmente</a:t>
            </a:r>
            <a:r>
              <a:rPr lang="en-GB" dirty="0" smtClean="0"/>
              <a:t> </a:t>
            </a:r>
            <a:r>
              <a:rPr lang="en-GB" dirty="0" err="1" smtClean="0"/>
              <a:t>porteranno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nascita</a:t>
            </a:r>
            <a:r>
              <a:rPr lang="en-GB" dirty="0" smtClean="0"/>
              <a:t> di </a:t>
            </a:r>
            <a:r>
              <a:rPr lang="en-GB" dirty="0" err="1" smtClean="0"/>
              <a:t>stazioni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86758" y="1920440"/>
            <a:ext cx="544220" cy="394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99559" y="1319617"/>
            <a:ext cx="2427584" cy="1972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1" t="10968" r="14825" b="25516"/>
          <a:stretch/>
        </p:blipFill>
        <p:spPr>
          <a:xfrm>
            <a:off x="0" y="0"/>
            <a:ext cx="5033818" cy="35837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52655" y="397164"/>
            <a:ext cx="5846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 </a:t>
            </a:r>
            <a:r>
              <a:rPr lang="en-GB" dirty="0" err="1" smtClean="0"/>
              <a:t>giorno</a:t>
            </a:r>
            <a:r>
              <a:rPr lang="en-GB" dirty="0" smtClean="0"/>
              <a:t>,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futuro</a:t>
            </a:r>
            <a:r>
              <a:rPr lang="en-GB" dirty="0" smtClean="0"/>
              <a:t> </a:t>
            </a:r>
            <a:r>
              <a:rPr lang="en-GB" dirty="0" err="1" smtClean="0"/>
              <a:t>prossimo</a:t>
            </a:r>
            <a:r>
              <a:rPr lang="en-GB" dirty="0" smtClean="0"/>
              <a:t>, la </a:t>
            </a:r>
            <a:r>
              <a:rPr lang="en-GB" dirty="0" err="1" smtClean="0"/>
              <a:t>diffusione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centrali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 a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sarà</a:t>
            </a:r>
            <a:r>
              <a:rPr lang="en-GB" dirty="0" smtClean="0"/>
              <a:t> </a:t>
            </a:r>
            <a:r>
              <a:rPr lang="en-GB" dirty="0" err="1" smtClean="0"/>
              <a:t>comparabile</a:t>
            </a:r>
            <a:r>
              <a:rPr lang="en-GB" dirty="0" smtClean="0"/>
              <a:t> a </a:t>
            </a:r>
            <a:r>
              <a:rPr lang="en-GB" dirty="0" err="1" smtClean="0"/>
              <a:t>quella</a:t>
            </a:r>
            <a:r>
              <a:rPr lang="en-GB" dirty="0" smtClean="0"/>
              <a:t> di </a:t>
            </a:r>
            <a:r>
              <a:rPr lang="en-GB" dirty="0" err="1" smtClean="0"/>
              <a:t>ricarica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veicoli</a:t>
            </a:r>
            <a:r>
              <a:rPr lang="en-GB" dirty="0" smtClean="0"/>
              <a:t> </a:t>
            </a:r>
            <a:r>
              <a:rPr lang="en-GB" dirty="0" err="1" smtClean="0"/>
              <a:t>elettrici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1" t="10968" r="14825" b="25516"/>
          <a:stretch/>
        </p:blipFill>
        <p:spPr>
          <a:xfrm>
            <a:off x="0" y="0"/>
            <a:ext cx="5033818" cy="35837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0" t="10447" r="14325" b="25069"/>
          <a:stretch/>
        </p:blipFill>
        <p:spPr>
          <a:xfrm>
            <a:off x="7093527" y="0"/>
            <a:ext cx="5098473" cy="3589835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5098473" y="1293091"/>
            <a:ext cx="1939636" cy="8220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49403" y="3534741"/>
            <a:ext cx="1014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      2019                                              ?</a:t>
            </a:r>
            <a:endParaRPr lang="en-GB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378348" y="4371557"/>
            <a:ext cx="11083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Ovviamente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Regno</a:t>
            </a:r>
            <a:r>
              <a:rPr lang="en-GB" sz="1600" dirty="0" smtClean="0"/>
              <a:t> </a:t>
            </a:r>
            <a:r>
              <a:rPr lang="en-GB" sz="1600" dirty="0" err="1" smtClean="0"/>
              <a:t>Unito</a:t>
            </a:r>
            <a:r>
              <a:rPr lang="en-GB" sz="1600" dirty="0" smtClean="0"/>
              <a:t> ha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superficie</a:t>
            </a:r>
            <a:r>
              <a:rPr lang="en-GB" sz="1600" dirty="0" smtClean="0"/>
              <a:t> </a:t>
            </a:r>
            <a:r>
              <a:rPr lang="en-GB" sz="1600" dirty="0" err="1" smtClean="0"/>
              <a:t>relativamente</a:t>
            </a:r>
            <a:r>
              <a:rPr lang="en-GB" sz="1600" dirty="0" smtClean="0"/>
              <a:t> </a:t>
            </a:r>
            <a:r>
              <a:rPr lang="en-GB" sz="1600" dirty="0" err="1" smtClean="0"/>
              <a:t>piccola</a:t>
            </a:r>
            <a:r>
              <a:rPr lang="en-GB" sz="1600" dirty="0" smtClean="0"/>
              <a:t>, </a:t>
            </a:r>
            <a:r>
              <a:rPr lang="en-GB" sz="1600" dirty="0" err="1" smtClean="0"/>
              <a:t>quindi</a:t>
            </a:r>
            <a:r>
              <a:rPr lang="en-GB" sz="1600" dirty="0" smtClean="0"/>
              <a:t> </a:t>
            </a:r>
            <a:r>
              <a:rPr lang="en-GB" sz="1600" dirty="0" err="1" smtClean="0"/>
              <a:t>assicurare</a:t>
            </a:r>
            <a:r>
              <a:rPr lang="en-GB" sz="1600" dirty="0" smtClean="0"/>
              <a:t> la </a:t>
            </a:r>
            <a:r>
              <a:rPr lang="en-GB" sz="1600" dirty="0" err="1" smtClean="0"/>
              <a:t>disponibilità</a:t>
            </a:r>
            <a:r>
              <a:rPr lang="en-GB" sz="1600" dirty="0" smtClean="0"/>
              <a:t> di 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 per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veicoli</a:t>
            </a:r>
            <a:r>
              <a:rPr lang="en-GB" sz="1600" dirty="0" smtClean="0"/>
              <a:t> </a:t>
            </a:r>
            <a:r>
              <a:rPr lang="en-GB" sz="1600" dirty="0" err="1" smtClean="0"/>
              <a:t>nazionali</a:t>
            </a:r>
            <a:r>
              <a:rPr lang="en-GB" sz="1600" dirty="0" smtClean="0"/>
              <a:t> </a:t>
            </a:r>
            <a:r>
              <a:rPr lang="en-GB" sz="1600" dirty="0" err="1" smtClean="0"/>
              <a:t>sarà</a:t>
            </a:r>
            <a:r>
              <a:rPr lang="en-GB" sz="1600" dirty="0" smtClean="0"/>
              <a:t> </a:t>
            </a:r>
            <a:r>
              <a:rPr lang="en-GB" sz="1600" dirty="0" err="1" smtClean="0"/>
              <a:t>abbastanza</a:t>
            </a:r>
            <a:r>
              <a:rPr lang="en-GB" sz="1600" dirty="0" smtClean="0"/>
              <a:t> </a:t>
            </a:r>
            <a:r>
              <a:rPr lang="en-GB" sz="1600" dirty="0" err="1" smtClean="0"/>
              <a:t>semplice</a:t>
            </a:r>
            <a:r>
              <a:rPr lang="en-GB" sz="1600" dirty="0" smtClean="0"/>
              <a:t>. 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 smtClean="0"/>
              <a:t>Lo </a:t>
            </a:r>
            <a:r>
              <a:rPr lang="en-GB" sz="1600" dirty="0" err="1" smtClean="0"/>
              <a:t>sviluppo</a:t>
            </a:r>
            <a:r>
              <a:rPr lang="en-GB" sz="1600" dirty="0" smtClean="0"/>
              <a:t> di </a:t>
            </a:r>
            <a:r>
              <a:rPr lang="en-GB" sz="1600" dirty="0" err="1" smtClean="0"/>
              <a:t>questi</a:t>
            </a:r>
            <a:r>
              <a:rPr lang="en-GB" sz="1600" dirty="0" smtClean="0"/>
              <a:t> “</a:t>
            </a:r>
            <a:r>
              <a:rPr lang="en-GB" sz="1600" dirty="0" err="1" smtClean="0"/>
              <a:t>centri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dell’idrogeno</a:t>
            </a:r>
            <a:r>
              <a:rPr lang="en-GB" sz="1600" dirty="0" smtClean="0"/>
              <a:t>”, pone un </a:t>
            </a:r>
            <a:r>
              <a:rPr lang="en-GB" sz="1600" dirty="0" err="1" smtClean="0"/>
              <a:t>precedente</a:t>
            </a:r>
            <a:r>
              <a:rPr lang="en-GB" sz="1600" dirty="0" smtClean="0"/>
              <a:t> e </a:t>
            </a:r>
            <a:r>
              <a:rPr lang="en-GB" sz="1600" dirty="0" err="1" smtClean="0"/>
              <a:t>dimostra</a:t>
            </a:r>
            <a:r>
              <a:rPr lang="en-GB" sz="1600" dirty="0" smtClean="0"/>
              <a:t> </a:t>
            </a:r>
            <a:r>
              <a:rPr lang="en-GB" sz="1600" dirty="0" err="1" smtClean="0"/>
              <a:t>ciò</a:t>
            </a:r>
            <a:r>
              <a:rPr lang="en-GB" sz="1600" dirty="0" smtClean="0"/>
              <a:t> </a:t>
            </a:r>
            <a:r>
              <a:rPr lang="en-GB" sz="1600" dirty="0" err="1" smtClean="0"/>
              <a:t>che</a:t>
            </a:r>
            <a:r>
              <a:rPr lang="en-GB" sz="1600" dirty="0" smtClean="0"/>
              <a:t> </a:t>
            </a:r>
            <a:r>
              <a:rPr lang="en-GB" sz="1600" dirty="0" err="1" smtClean="0"/>
              <a:t>può</a:t>
            </a:r>
            <a:r>
              <a:rPr lang="en-GB" sz="1600" dirty="0" smtClean="0"/>
              <a:t> </a:t>
            </a:r>
            <a:r>
              <a:rPr lang="en-GB" sz="1600" dirty="0" err="1" smtClean="0"/>
              <a:t>essere</a:t>
            </a:r>
            <a:r>
              <a:rPr lang="en-GB" sz="1600" dirty="0" smtClean="0"/>
              <a:t> </a:t>
            </a:r>
            <a:r>
              <a:rPr lang="en-GB" sz="1600" dirty="0" err="1" smtClean="0"/>
              <a:t>realizzato</a:t>
            </a:r>
            <a:r>
              <a:rPr lang="en-GB" sz="1600" dirty="0" smtClean="0"/>
              <a:t>.   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 err="1" smtClean="0"/>
              <a:t>Questo</a:t>
            </a:r>
            <a:r>
              <a:rPr lang="en-GB" sz="1600" dirty="0" smtClean="0"/>
              <a:t> </a:t>
            </a:r>
            <a:r>
              <a:rPr lang="en-GB" sz="1600" dirty="0" err="1" smtClean="0"/>
              <a:t>fornisce</a:t>
            </a:r>
            <a:r>
              <a:rPr lang="en-GB" sz="1600" dirty="0" smtClean="0"/>
              <a:t> </a:t>
            </a:r>
            <a:r>
              <a:rPr lang="en-GB" sz="1600" dirty="0" err="1" smtClean="0"/>
              <a:t>agli</a:t>
            </a:r>
            <a:r>
              <a:rPr lang="en-GB" sz="1600" dirty="0" smtClean="0"/>
              <a:t> </a:t>
            </a:r>
            <a:r>
              <a:rPr lang="en-GB" sz="1600" dirty="0" err="1" smtClean="0"/>
              <a:t>investitori</a:t>
            </a:r>
            <a:r>
              <a:rPr lang="en-GB" sz="1600" dirty="0" smtClean="0"/>
              <a:t> e </a:t>
            </a:r>
            <a:r>
              <a:rPr lang="en-GB" sz="1600" dirty="0" err="1" smtClean="0"/>
              <a:t>ai</a:t>
            </a:r>
            <a:r>
              <a:rPr lang="en-GB" sz="1600" dirty="0" smtClean="0"/>
              <a:t> </a:t>
            </a:r>
            <a:r>
              <a:rPr lang="en-GB" sz="1600" dirty="0" err="1" smtClean="0"/>
              <a:t>governi</a:t>
            </a:r>
            <a:r>
              <a:rPr lang="en-GB" sz="1600" dirty="0" smtClean="0"/>
              <a:t> la </a:t>
            </a:r>
            <a:r>
              <a:rPr lang="en-GB" sz="1600" dirty="0" err="1" smtClean="0"/>
              <a:t>sicurezza</a:t>
            </a:r>
            <a:r>
              <a:rPr lang="en-GB" sz="1600" dirty="0" smtClean="0"/>
              <a:t> </a:t>
            </a:r>
            <a:r>
              <a:rPr lang="en-GB" sz="1600" dirty="0" err="1" smtClean="0"/>
              <a:t>che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loro</a:t>
            </a:r>
            <a:r>
              <a:rPr lang="en-GB" sz="1600" dirty="0" smtClean="0"/>
              <a:t> </a:t>
            </a:r>
            <a:r>
              <a:rPr lang="en-GB" sz="1600" dirty="0" err="1" smtClean="0"/>
              <a:t>investimenti</a:t>
            </a:r>
            <a:r>
              <a:rPr lang="en-GB" sz="1600" dirty="0" smtClean="0"/>
              <a:t> </a:t>
            </a:r>
            <a:r>
              <a:rPr lang="en-GB" sz="1600" dirty="0" err="1" smtClean="0"/>
              <a:t>siano</a:t>
            </a:r>
            <a:r>
              <a:rPr lang="en-GB" sz="1600" dirty="0" smtClean="0"/>
              <a:t> ben </a:t>
            </a:r>
            <a:r>
              <a:rPr lang="en-GB" sz="1600" dirty="0" err="1" smtClean="0"/>
              <a:t>indirizzati</a:t>
            </a:r>
            <a:r>
              <a:rPr lang="en-GB" sz="1600" dirty="0" smtClean="0"/>
              <a:t>. </a:t>
            </a:r>
            <a:endParaRPr lang="en-GB" sz="1600" dirty="0"/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3345" y="443345"/>
            <a:ext cx="423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err="1" smtClean="0"/>
              <a:t>Dati</a:t>
            </a:r>
            <a:r>
              <a:rPr lang="en-GB" sz="2800" u="sng" dirty="0" smtClean="0"/>
              <a:t> e </a:t>
            </a:r>
            <a:r>
              <a:rPr lang="en-GB" sz="2800" u="sng" dirty="0" err="1" smtClean="0"/>
              <a:t>cifre</a:t>
            </a:r>
            <a:endParaRPr lang="en-GB" sz="2800" u="sng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3345" y="443345"/>
            <a:ext cx="423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err="1" smtClean="0"/>
              <a:t>Dati</a:t>
            </a:r>
            <a:r>
              <a:rPr lang="en-GB" sz="2800" u="sng" dirty="0" smtClean="0"/>
              <a:t> e </a:t>
            </a:r>
            <a:r>
              <a:rPr lang="en-GB" sz="2800" u="sng" dirty="0" err="1" smtClean="0"/>
              <a:t>cifre</a:t>
            </a:r>
            <a:endParaRPr lang="en-GB" sz="2800" u="sng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034473" y="1122041"/>
            <a:ext cx="9596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Nel</a:t>
            </a:r>
            <a:r>
              <a:rPr lang="en-GB" dirty="0" smtClean="0"/>
              <a:t> 2017, 23 </a:t>
            </a:r>
            <a:r>
              <a:rPr lang="en-GB" dirty="0" err="1" smtClean="0"/>
              <a:t>nazioni</a:t>
            </a:r>
            <a:r>
              <a:rPr lang="en-GB" dirty="0" smtClean="0"/>
              <a:t> </a:t>
            </a:r>
            <a:r>
              <a:rPr lang="en-GB" dirty="0" err="1" smtClean="0"/>
              <a:t>hanno</a:t>
            </a:r>
            <a:r>
              <a:rPr lang="en-GB" dirty="0" smtClean="0"/>
              <a:t> </a:t>
            </a:r>
            <a:r>
              <a:rPr lang="en-GB" dirty="0" err="1" smtClean="0"/>
              <a:t>aperto</a:t>
            </a:r>
            <a:r>
              <a:rPr lang="en-GB" dirty="0" smtClean="0"/>
              <a:t> </a:t>
            </a:r>
            <a:r>
              <a:rPr lang="en-GB" dirty="0" err="1" smtClean="0"/>
              <a:t>stazioni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 a </a:t>
            </a:r>
            <a:r>
              <a:rPr lang="en-GB" dirty="0" err="1" smtClean="0"/>
              <a:t>idrogeno</a:t>
            </a:r>
            <a:r>
              <a:rPr lang="en-GB" dirty="0" smtClean="0"/>
              <a:t> con un </a:t>
            </a:r>
            <a:r>
              <a:rPr lang="en-GB" dirty="0" err="1" smtClean="0"/>
              <a:t>totale</a:t>
            </a:r>
            <a:r>
              <a:rPr lang="en-GB" dirty="0" smtClean="0"/>
              <a:t> di </a:t>
            </a:r>
            <a:r>
              <a:rPr lang="en-GB" dirty="0" err="1" smtClean="0"/>
              <a:t>oltre</a:t>
            </a:r>
            <a:r>
              <a:rPr lang="en-GB" dirty="0" smtClean="0"/>
              <a:t> 250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mondo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err="1" smtClean="0"/>
              <a:t>L’Asia</a:t>
            </a:r>
            <a:r>
              <a:rPr lang="en-GB" dirty="0" smtClean="0"/>
              <a:t> è in </a:t>
            </a:r>
            <a:r>
              <a:rPr lang="en-GB" dirty="0" err="1" smtClean="0"/>
              <a:t>vantaggio</a:t>
            </a:r>
            <a:r>
              <a:rPr lang="en-GB" dirty="0" smtClean="0"/>
              <a:t>, </a:t>
            </a:r>
            <a:r>
              <a:rPr lang="en-GB" dirty="0" err="1" smtClean="0"/>
              <a:t>l’Europa</a:t>
            </a:r>
            <a:r>
              <a:rPr lang="en-GB" dirty="0" smtClean="0"/>
              <a:t> è a un </a:t>
            </a:r>
            <a:r>
              <a:rPr lang="en-GB" dirty="0" err="1" smtClean="0"/>
              <a:t>vicino</a:t>
            </a:r>
            <a:r>
              <a:rPr lang="en-GB" dirty="0" smtClean="0"/>
              <a:t> secondo </a:t>
            </a:r>
            <a:r>
              <a:rPr lang="en-GB" dirty="0" err="1" smtClean="0"/>
              <a:t>posto</a:t>
            </a:r>
            <a:r>
              <a:rPr lang="en-GB" dirty="0" smtClean="0"/>
              <a:t>, con </a:t>
            </a:r>
            <a:r>
              <a:rPr lang="en-GB" dirty="0" err="1" smtClean="0"/>
              <a:t>oltre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40% del </a:t>
            </a:r>
            <a:r>
              <a:rPr lang="en-GB" dirty="0" err="1" smtClean="0"/>
              <a:t>totale</a:t>
            </a:r>
            <a:r>
              <a:rPr lang="en-GB" dirty="0" smtClean="0"/>
              <a:t>. </a:t>
            </a:r>
            <a:r>
              <a:rPr lang="en-GB" dirty="0" err="1" smtClean="0"/>
              <a:t>L’America</a:t>
            </a:r>
            <a:r>
              <a:rPr lang="en-GB" dirty="0" smtClean="0"/>
              <a:t> ne </a:t>
            </a:r>
            <a:r>
              <a:rPr lang="en-GB" dirty="0" err="1" smtClean="0"/>
              <a:t>aveva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16% del </a:t>
            </a:r>
            <a:r>
              <a:rPr lang="en-GB" dirty="0" err="1" smtClean="0"/>
              <a:t>totale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err="1" smtClean="0"/>
              <a:t>Nel</a:t>
            </a:r>
            <a:r>
              <a:rPr lang="en-GB" dirty="0" smtClean="0"/>
              <a:t> 2018,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Giappone</a:t>
            </a:r>
            <a:r>
              <a:rPr lang="en-GB" dirty="0" smtClean="0"/>
              <a:t> ha </a:t>
            </a:r>
            <a:r>
              <a:rPr lang="en-GB" dirty="0" err="1" smtClean="0"/>
              <a:t>aperto</a:t>
            </a:r>
            <a:r>
              <a:rPr lang="en-GB" dirty="0" smtClean="0"/>
              <a:t> la </a:t>
            </a:r>
            <a:r>
              <a:rPr lang="en-GB" dirty="0" err="1" smtClean="0"/>
              <a:t>sua</a:t>
            </a:r>
            <a:r>
              <a:rPr lang="en-GB" dirty="0" smtClean="0"/>
              <a:t> 100° </a:t>
            </a:r>
            <a:r>
              <a:rPr lang="en-GB" dirty="0" err="1" smtClean="0"/>
              <a:t>stazione</a:t>
            </a:r>
            <a:r>
              <a:rPr lang="en-GB" dirty="0" smtClean="0"/>
              <a:t>, la Germania la </a:t>
            </a:r>
            <a:r>
              <a:rPr lang="en-GB" dirty="0" err="1" smtClean="0"/>
              <a:t>sua</a:t>
            </a:r>
            <a:r>
              <a:rPr lang="en-GB" dirty="0" smtClean="0"/>
              <a:t> 60° e la California la 39°.</a:t>
            </a:r>
          </a:p>
          <a:p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mondo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numero</a:t>
            </a:r>
            <a:r>
              <a:rPr lang="en-GB" dirty="0" smtClean="0"/>
              <a:t> è </a:t>
            </a:r>
            <a:r>
              <a:rPr lang="en-GB" dirty="0" err="1" smtClean="0"/>
              <a:t>salito</a:t>
            </a:r>
            <a:r>
              <a:rPr lang="en-GB" dirty="0" smtClean="0"/>
              <a:t> a 337.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36771" cy="35542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22731" y="668215"/>
            <a:ext cx="496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Dove è </a:t>
            </a:r>
            <a:r>
              <a:rPr lang="en-GB" sz="2800" dirty="0" err="1" smtClean="0"/>
              <a:t>stata</a:t>
            </a:r>
            <a:r>
              <a:rPr lang="en-GB" sz="2800" dirty="0" smtClean="0"/>
              <a:t> </a:t>
            </a:r>
            <a:r>
              <a:rPr lang="en-GB" sz="2800" dirty="0" err="1" smtClean="0"/>
              <a:t>prodotta</a:t>
            </a:r>
            <a:r>
              <a:rPr lang="en-GB" sz="2800" dirty="0" smtClean="0"/>
              <a:t>…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3345" y="443345"/>
            <a:ext cx="423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err="1" smtClean="0"/>
              <a:t>Dati</a:t>
            </a:r>
            <a:r>
              <a:rPr lang="en-GB" sz="2800" u="sng" dirty="0" smtClean="0"/>
              <a:t> e </a:t>
            </a:r>
            <a:r>
              <a:rPr lang="en-GB" sz="2800" u="sng" dirty="0" err="1" smtClean="0"/>
              <a:t>cifre</a:t>
            </a:r>
            <a:endParaRPr lang="en-GB" sz="2800" u="sng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034473" y="1122041"/>
            <a:ext cx="9596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Nel</a:t>
            </a:r>
            <a:r>
              <a:rPr lang="en-GB" dirty="0" smtClean="0"/>
              <a:t> 2017, 23 </a:t>
            </a:r>
            <a:r>
              <a:rPr lang="en-GB" dirty="0" err="1" smtClean="0"/>
              <a:t>nazioni</a:t>
            </a:r>
            <a:r>
              <a:rPr lang="en-GB" dirty="0" smtClean="0"/>
              <a:t> </a:t>
            </a:r>
            <a:r>
              <a:rPr lang="en-GB" dirty="0" err="1" smtClean="0"/>
              <a:t>hanno</a:t>
            </a:r>
            <a:r>
              <a:rPr lang="en-GB" dirty="0" smtClean="0"/>
              <a:t> </a:t>
            </a:r>
            <a:r>
              <a:rPr lang="en-GB" dirty="0" err="1" smtClean="0"/>
              <a:t>aperto</a:t>
            </a:r>
            <a:r>
              <a:rPr lang="en-GB" dirty="0" smtClean="0"/>
              <a:t> </a:t>
            </a:r>
            <a:r>
              <a:rPr lang="en-GB" dirty="0" err="1" smtClean="0"/>
              <a:t>stazioni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 a </a:t>
            </a:r>
            <a:r>
              <a:rPr lang="en-GB" dirty="0" err="1" smtClean="0"/>
              <a:t>idrogeno</a:t>
            </a:r>
            <a:r>
              <a:rPr lang="en-GB" dirty="0" smtClean="0"/>
              <a:t> con un </a:t>
            </a:r>
            <a:r>
              <a:rPr lang="en-GB" dirty="0" err="1" smtClean="0"/>
              <a:t>totale</a:t>
            </a:r>
            <a:r>
              <a:rPr lang="en-GB" dirty="0" smtClean="0"/>
              <a:t> di </a:t>
            </a:r>
            <a:r>
              <a:rPr lang="en-GB" dirty="0" err="1" smtClean="0"/>
              <a:t>oltre</a:t>
            </a:r>
            <a:r>
              <a:rPr lang="en-GB" dirty="0" smtClean="0"/>
              <a:t> 250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mondo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err="1" smtClean="0"/>
              <a:t>L’Asia</a:t>
            </a:r>
            <a:r>
              <a:rPr lang="en-GB" dirty="0" smtClean="0"/>
              <a:t> è in </a:t>
            </a:r>
            <a:r>
              <a:rPr lang="en-GB" dirty="0" err="1" smtClean="0"/>
              <a:t>vantaggio</a:t>
            </a:r>
            <a:r>
              <a:rPr lang="en-GB" dirty="0" smtClean="0"/>
              <a:t>, </a:t>
            </a:r>
            <a:r>
              <a:rPr lang="en-GB" dirty="0" err="1" smtClean="0"/>
              <a:t>l’Europa</a:t>
            </a:r>
            <a:r>
              <a:rPr lang="en-GB" dirty="0" smtClean="0"/>
              <a:t> è a un </a:t>
            </a:r>
            <a:r>
              <a:rPr lang="en-GB" dirty="0" err="1" smtClean="0"/>
              <a:t>vicino</a:t>
            </a:r>
            <a:r>
              <a:rPr lang="en-GB" dirty="0" smtClean="0"/>
              <a:t> secondo </a:t>
            </a:r>
            <a:r>
              <a:rPr lang="en-GB" dirty="0" err="1" smtClean="0"/>
              <a:t>posto</a:t>
            </a:r>
            <a:r>
              <a:rPr lang="en-GB" dirty="0" smtClean="0"/>
              <a:t>, con </a:t>
            </a:r>
            <a:r>
              <a:rPr lang="en-GB" dirty="0" err="1" smtClean="0"/>
              <a:t>oltre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40% del </a:t>
            </a:r>
            <a:r>
              <a:rPr lang="en-GB" dirty="0" err="1" smtClean="0"/>
              <a:t>totale</a:t>
            </a:r>
            <a:r>
              <a:rPr lang="en-GB" dirty="0" smtClean="0"/>
              <a:t>. </a:t>
            </a:r>
            <a:r>
              <a:rPr lang="en-GB" dirty="0" err="1" smtClean="0"/>
              <a:t>L’America</a:t>
            </a:r>
            <a:r>
              <a:rPr lang="en-GB" dirty="0" smtClean="0"/>
              <a:t> ne </a:t>
            </a:r>
            <a:r>
              <a:rPr lang="en-GB" dirty="0" err="1" smtClean="0"/>
              <a:t>aveva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16% del </a:t>
            </a:r>
            <a:r>
              <a:rPr lang="en-GB" dirty="0" err="1" smtClean="0"/>
              <a:t>totale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err="1" smtClean="0"/>
              <a:t>Nel</a:t>
            </a:r>
            <a:r>
              <a:rPr lang="en-GB" dirty="0" smtClean="0"/>
              <a:t> 2018,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Giappone</a:t>
            </a:r>
            <a:r>
              <a:rPr lang="en-GB" dirty="0" smtClean="0"/>
              <a:t> ha </a:t>
            </a:r>
            <a:r>
              <a:rPr lang="en-GB" dirty="0" err="1" smtClean="0"/>
              <a:t>aperto</a:t>
            </a:r>
            <a:r>
              <a:rPr lang="en-GB" dirty="0" smtClean="0"/>
              <a:t> la </a:t>
            </a:r>
            <a:r>
              <a:rPr lang="en-GB" dirty="0" err="1" smtClean="0"/>
              <a:t>sua</a:t>
            </a:r>
            <a:r>
              <a:rPr lang="en-GB" dirty="0" smtClean="0"/>
              <a:t> 100° </a:t>
            </a:r>
            <a:r>
              <a:rPr lang="en-GB" dirty="0" err="1" smtClean="0"/>
              <a:t>stazione</a:t>
            </a:r>
            <a:r>
              <a:rPr lang="en-GB" dirty="0" smtClean="0"/>
              <a:t>, la Germania la </a:t>
            </a:r>
            <a:r>
              <a:rPr lang="en-GB" dirty="0" err="1" smtClean="0"/>
              <a:t>sua</a:t>
            </a:r>
            <a:r>
              <a:rPr lang="en-GB" dirty="0" smtClean="0"/>
              <a:t> 60° e la California la 39°.</a:t>
            </a:r>
          </a:p>
          <a:p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mondo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numero</a:t>
            </a:r>
            <a:r>
              <a:rPr lang="en-GB" dirty="0" smtClean="0"/>
              <a:t> è </a:t>
            </a:r>
            <a:r>
              <a:rPr lang="en-GB" dirty="0" err="1" smtClean="0"/>
              <a:t>salito</a:t>
            </a:r>
            <a:r>
              <a:rPr lang="en-GB" dirty="0" smtClean="0"/>
              <a:t> a 337.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45" y="4647839"/>
            <a:ext cx="1142661" cy="760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Wave 17"/>
          <p:cNvSpPr/>
          <p:nvPr/>
        </p:nvSpPr>
        <p:spPr>
          <a:xfrm>
            <a:off x="1939636" y="3713018"/>
            <a:ext cx="895928" cy="628073"/>
          </a:xfrm>
          <a:prstGeom prst="wav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136893" y="3847643"/>
            <a:ext cx="6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939636" y="4216975"/>
            <a:ext cx="0" cy="4308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3345" y="443345"/>
            <a:ext cx="423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err="1" smtClean="0"/>
              <a:t>Dati</a:t>
            </a:r>
            <a:r>
              <a:rPr lang="en-GB" sz="2800" u="sng" dirty="0" smtClean="0"/>
              <a:t> e </a:t>
            </a:r>
            <a:r>
              <a:rPr lang="en-GB" sz="2800" u="sng" dirty="0" err="1" smtClean="0"/>
              <a:t>cifre</a:t>
            </a:r>
            <a:endParaRPr lang="en-GB" sz="2800" u="sng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034473" y="1122041"/>
            <a:ext cx="9596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Nel</a:t>
            </a:r>
            <a:r>
              <a:rPr lang="en-GB" dirty="0" smtClean="0"/>
              <a:t> 2017, 23 </a:t>
            </a:r>
            <a:r>
              <a:rPr lang="en-GB" dirty="0" err="1" smtClean="0"/>
              <a:t>nazioni</a:t>
            </a:r>
            <a:r>
              <a:rPr lang="en-GB" dirty="0" smtClean="0"/>
              <a:t> </a:t>
            </a:r>
            <a:r>
              <a:rPr lang="en-GB" dirty="0" err="1" smtClean="0"/>
              <a:t>hanno</a:t>
            </a:r>
            <a:r>
              <a:rPr lang="en-GB" dirty="0" smtClean="0"/>
              <a:t> </a:t>
            </a:r>
            <a:r>
              <a:rPr lang="en-GB" dirty="0" err="1" smtClean="0"/>
              <a:t>aperto</a:t>
            </a:r>
            <a:r>
              <a:rPr lang="en-GB" dirty="0" smtClean="0"/>
              <a:t> </a:t>
            </a:r>
            <a:r>
              <a:rPr lang="en-GB" dirty="0" err="1" smtClean="0"/>
              <a:t>stazioni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 a </a:t>
            </a:r>
            <a:r>
              <a:rPr lang="en-GB" dirty="0" err="1" smtClean="0"/>
              <a:t>idrogeno</a:t>
            </a:r>
            <a:r>
              <a:rPr lang="en-GB" dirty="0" smtClean="0"/>
              <a:t> con un </a:t>
            </a:r>
            <a:r>
              <a:rPr lang="en-GB" dirty="0" err="1" smtClean="0"/>
              <a:t>totale</a:t>
            </a:r>
            <a:r>
              <a:rPr lang="en-GB" dirty="0" smtClean="0"/>
              <a:t> di </a:t>
            </a:r>
            <a:r>
              <a:rPr lang="en-GB" dirty="0" err="1" smtClean="0"/>
              <a:t>oltre</a:t>
            </a:r>
            <a:r>
              <a:rPr lang="en-GB" dirty="0" smtClean="0"/>
              <a:t> 250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mondo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err="1" smtClean="0"/>
              <a:t>L’Asia</a:t>
            </a:r>
            <a:r>
              <a:rPr lang="en-GB" dirty="0" smtClean="0"/>
              <a:t> è in </a:t>
            </a:r>
            <a:r>
              <a:rPr lang="en-GB" dirty="0" err="1" smtClean="0"/>
              <a:t>vantaggio</a:t>
            </a:r>
            <a:r>
              <a:rPr lang="en-GB" dirty="0" smtClean="0"/>
              <a:t>, </a:t>
            </a:r>
            <a:r>
              <a:rPr lang="en-GB" dirty="0" err="1" smtClean="0"/>
              <a:t>l’Europa</a:t>
            </a:r>
            <a:r>
              <a:rPr lang="en-GB" dirty="0" smtClean="0"/>
              <a:t> è a un </a:t>
            </a:r>
            <a:r>
              <a:rPr lang="en-GB" dirty="0" err="1" smtClean="0"/>
              <a:t>vicino</a:t>
            </a:r>
            <a:r>
              <a:rPr lang="en-GB" dirty="0" smtClean="0"/>
              <a:t> secondo </a:t>
            </a:r>
            <a:r>
              <a:rPr lang="en-GB" dirty="0" err="1" smtClean="0"/>
              <a:t>posto</a:t>
            </a:r>
            <a:r>
              <a:rPr lang="en-GB" dirty="0" smtClean="0"/>
              <a:t>, con </a:t>
            </a:r>
            <a:r>
              <a:rPr lang="en-GB" dirty="0" err="1" smtClean="0"/>
              <a:t>oltre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40% del </a:t>
            </a:r>
            <a:r>
              <a:rPr lang="en-GB" dirty="0" err="1" smtClean="0"/>
              <a:t>totale</a:t>
            </a:r>
            <a:r>
              <a:rPr lang="en-GB" dirty="0" smtClean="0"/>
              <a:t>. </a:t>
            </a:r>
            <a:r>
              <a:rPr lang="en-GB" dirty="0" err="1" smtClean="0"/>
              <a:t>L’America</a:t>
            </a:r>
            <a:r>
              <a:rPr lang="en-GB" dirty="0" smtClean="0"/>
              <a:t> ne </a:t>
            </a:r>
            <a:r>
              <a:rPr lang="en-GB" dirty="0" err="1" smtClean="0"/>
              <a:t>aveva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16% del </a:t>
            </a:r>
            <a:r>
              <a:rPr lang="en-GB" dirty="0" err="1" smtClean="0"/>
              <a:t>totale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err="1" smtClean="0"/>
              <a:t>Nel</a:t>
            </a:r>
            <a:r>
              <a:rPr lang="en-GB" dirty="0" smtClean="0"/>
              <a:t> 2018,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Giappone</a:t>
            </a:r>
            <a:r>
              <a:rPr lang="en-GB" dirty="0" smtClean="0"/>
              <a:t> ha </a:t>
            </a:r>
            <a:r>
              <a:rPr lang="en-GB" dirty="0" err="1" smtClean="0"/>
              <a:t>aperto</a:t>
            </a:r>
            <a:r>
              <a:rPr lang="en-GB" dirty="0" smtClean="0"/>
              <a:t> la </a:t>
            </a:r>
            <a:r>
              <a:rPr lang="en-GB" dirty="0" err="1" smtClean="0"/>
              <a:t>sua</a:t>
            </a:r>
            <a:r>
              <a:rPr lang="en-GB" dirty="0" smtClean="0"/>
              <a:t> 100° </a:t>
            </a:r>
            <a:r>
              <a:rPr lang="en-GB" dirty="0" err="1" smtClean="0"/>
              <a:t>stazione</a:t>
            </a:r>
            <a:r>
              <a:rPr lang="en-GB" dirty="0" smtClean="0"/>
              <a:t>, la Germania la </a:t>
            </a:r>
            <a:r>
              <a:rPr lang="en-GB" dirty="0" err="1" smtClean="0"/>
              <a:t>sua</a:t>
            </a:r>
            <a:r>
              <a:rPr lang="en-GB" dirty="0" smtClean="0"/>
              <a:t> 60° e la California la 39°.</a:t>
            </a:r>
          </a:p>
          <a:p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mondo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numero</a:t>
            </a:r>
            <a:r>
              <a:rPr lang="en-GB" dirty="0" smtClean="0"/>
              <a:t> è </a:t>
            </a:r>
            <a:r>
              <a:rPr lang="en-GB" dirty="0" err="1" smtClean="0"/>
              <a:t>salito</a:t>
            </a:r>
            <a:r>
              <a:rPr lang="en-GB" dirty="0" smtClean="0"/>
              <a:t> a 337.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45" y="4647839"/>
            <a:ext cx="1142661" cy="760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Wave 17"/>
          <p:cNvSpPr/>
          <p:nvPr/>
        </p:nvSpPr>
        <p:spPr>
          <a:xfrm>
            <a:off x="1939636" y="3713018"/>
            <a:ext cx="895928" cy="628073"/>
          </a:xfrm>
          <a:prstGeom prst="wav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136893" y="3847643"/>
            <a:ext cx="6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939636" y="4216975"/>
            <a:ext cx="0" cy="4308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11" y="4641404"/>
            <a:ext cx="1288762" cy="773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" name="Straight Connector 22"/>
          <p:cNvCxnSpPr/>
          <p:nvPr/>
        </p:nvCxnSpPr>
        <p:spPr>
          <a:xfrm>
            <a:off x="5405582" y="4220546"/>
            <a:ext cx="0" cy="4308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74901" y="3835670"/>
            <a:ext cx="57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60</a:t>
            </a:r>
            <a:endParaRPr lang="en-GB" dirty="0"/>
          </a:p>
        </p:txBody>
      </p:sp>
      <p:sp>
        <p:nvSpPr>
          <p:cNvPr id="26" name="Wave 25"/>
          <p:cNvSpPr/>
          <p:nvPr/>
        </p:nvSpPr>
        <p:spPr>
          <a:xfrm>
            <a:off x="5405582" y="3699155"/>
            <a:ext cx="854364" cy="628073"/>
          </a:xfrm>
          <a:prstGeom prst="wav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3345" y="443345"/>
            <a:ext cx="423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err="1" smtClean="0"/>
              <a:t>Dati</a:t>
            </a:r>
            <a:r>
              <a:rPr lang="en-GB" sz="2800" u="sng" dirty="0" smtClean="0"/>
              <a:t> e </a:t>
            </a:r>
            <a:r>
              <a:rPr lang="en-GB" sz="2800" u="sng" dirty="0" err="1" smtClean="0"/>
              <a:t>cifre</a:t>
            </a:r>
            <a:endParaRPr lang="en-GB" sz="2800" u="sng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034473" y="1122041"/>
            <a:ext cx="9596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Nel</a:t>
            </a:r>
            <a:r>
              <a:rPr lang="en-GB" dirty="0" smtClean="0"/>
              <a:t> 2017, 23 </a:t>
            </a:r>
            <a:r>
              <a:rPr lang="en-GB" dirty="0" err="1" smtClean="0"/>
              <a:t>nazioni</a:t>
            </a:r>
            <a:r>
              <a:rPr lang="en-GB" dirty="0" smtClean="0"/>
              <a:t> </a:t>
            </a:r>
            <a:r>
              <a:rPr lang="en-GB" dirty="0" err="1" smtClean="0"/>
              <a:t>hanno</a:t>
            </a:r>
            <a:r>
              <a:rPr lang="en-GB" dirty="0" smtClean="0"/>
              <a:t> </a:t>
            </a:r>
            <a:r>
              <a:rPr lang="en-GB" dirty="0" err="1" smtClean="0"/>
              <a:t>aperto</a:t>
            </a:r>
            <a:r>
              <a:rPr lang="en-GB" dirty="0" smtClean="0"/>
              <a:t> </a:t>
            </a:r>
            <a:r>
              <a:rPr lang="en-GB" dirty="0" err="1" smtClean="0"/>
              <a:t>stazioni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 a </a:t>
            </a:r>
            <a:r>
              <a:rPr lang="en-GB" dirty="0" err="1" smtClean="0"/>
              <a:t>idrogeno</a:t>
            </a:r>
            <a:r>
              <a:rPr lang="en-GB" dirty="0" smtClean="0"/>
              <a:t> con un </a:t>
            </a:r>
            <a:r>
              <a:rPr lang="en-GB" dirty="0" err="1" smtClean="0"/>
              <a:t>totale</a:t>
            </a:r>
            <a:r>
              <a:rPr lang="en-GB" dirty="0" smtClean="0"/>
              <a:t> di </a:t>
            </a:r>
            <a:r>
              <a:rPr lang="en-GB" dirty="0" err="1" smtClean="0"/>
              <a:t>oltre</a:t>
            </a:r>
            <a:r>
              <a:rPr lang="en-GB" dirty="0" smtClean="0"/>
              <a:t> 250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mondo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err="1" smtClean="0"/>
              <a:t>L’Asia</a:t>
            </a:r>
            <a:r>
              <a:rPr lang="en-GB" dirty="0" smtClean="0"/>
              <a:t> è in </a:t>
            </a:r>
            <a:r>
              <a:rPr lang="en-GB" dirty="0" err="1" smtClean="0"/>
              <a:t>vantaggio</a:t>
            </a:r>
            <a:r>
              <a:rPr lang="en-GB" dirty="0" smtClean="0"/>
              <a:t>, </a:t>
            </a:r>
            <a:r>
              <a:rPr lang="en-GB" dirty="0" err="1" smtClean="0"/>
              <a:t>l’Europa</a:t>
            </a:r>
            <a:r>
              <a:rPr lang="en-GB" dirty="0" smtClean="0"/>
              <a:t> è a un </a:t>
            </a:r>
            <a:r>
              <a:rPr lang="en-GB" dirty="0" err="1" smtClean="0"/>
              <a:t>vicino</a:t>
            </a:r>
            <a:r>
              <a:rPr lang="en-GB" dirty="0" smtClean="0"/>
              <a:t> secondo </a:t>
            </a:r>
            <a:r>
              <a:rPr lang="en-GB" dirty="0" err="1" smtClean="0"/>
              <a:t>posto</a:t>
            </a:r>
            <a:r>
              <a:rPr lang="en-GB" dirty="0" smtClean="0"/>
              <a:t>, con </a:t>
            </a:r>
            <a:r>
              <a:rPr lang="en-GB" dirty="0" err="1" smtClean="0"/>
              <a:t>oltre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40% del </a:t>
            </a:r>
            <a:r>
              <a:rPr lang="en-GB" dirty="0" err="1" smtClean="0"/>
              <a:t>totale</a:t>
            </a:r>
            <a:r>
              <a:rPr lang="en-GB" dirty="0" smtClean="0"/>
              <a:t>. </a:t>
            </a:r>
            <a:r>
              <a:rPr lang="en-GB" dirty="0" err="1" smtClean="0"/>
              <a:t>L’America</a:t>
            </a:r>
            <a:r>
              <a:rPr lang="en-GB" dirty="0" smtClean="0"/>
              <a:t> ne </a:t>
            </a:r>
            <a:r>
              <a:rPr lang="en-GB" dirty="0" err="1" smtClean="0"/>
              <a:t>aveva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16% del </a:t>
            </a:r>
            <a:r>
              <a:rPr lang="en-GB" dirty="0" err="1" smtClean="0"/>
              <a:t>totale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err="1" smtClean="0"/>
              <a:t>Nel</a:t>
            </a:r>
            <a:r>
              <a:rPr lang="en-GB" dirty="0" smtClean="0"/>
              <a:t> 2018,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Giappone</a:t>
            </a:r>
            <a:r>
              <a:rPr lang="en-GB" dirty="0" smtClean="0"/>
              <a:t> ha </a:t>
            </a:r>
            <a:r>
              <a:rPr lang="en-GB" dirty="0" err="1" smtClean="0"/>
              <a:t>aperto</a:t>
            </a:r>
            <a:r>
              <a:rPr lang="en-GB" dirty="0" smtClean="0"/>
              <a:t> la </a:t>
            </a:r>
            <a:r>
              <a:rPr lang="en-GB" dirty="0" err="1" smtClean="0"/>
              <a:t>sua</a:t>
            </a:r>
            <a:r>
              <a:rPr lang="en-GB" dirty="0" smtClean="0"/>
              <a:t> 100° </a:t>
            </a:r>
            <a:r>
              <a:rPr lang="en-GB" dirty="0" err="1" smtClean="0"/>
              <a:t>stazione</a:t>
            </a:r>
            <a:r>
              <a:rPr lang="en-GB" dirty="0" smtClean="0"/>
              <a:t>, la Germania la </a:t>
            </a:r>
            <a:r>
              <a:rPr lang="en-GB" dirty="0" err="1" smtClean="0"/>
              <a:t>sua</a:t>
            </a:r>
            <a:r>
              <a:rPr lang="en-GB" dirty="0" smtClean="0"/>
              <a:t> 60° e la California la 39°.</a:t>
            </a:r>
          </a:p>
          <a:p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mondo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numero</a:t>
            </a:r>
            <a:r>
              <a:rPr lang="en-GB" dirty="0" smtClean="0"/>
              <a:t> è </a:t>
            </a:r>
            <a:r>
              <a:rPr lang="en-GB" dirty="0" err="1" smtClean="0"/>
              <a:t>salito</a:t>
            </a:r>
            <a:r>
              <a:rPr lang="en-GB" dirty="0" smtClean="0"/>
              <a:t> a 337.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45" y="4647839"/>
            <a:ext cx="1142661" cy="760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Wave 17"/>
          <p:cNvSpPr/>
          <p:nvPr/>
        </p:nvSpPr>
        <p:spPr>
          <a:xfrm>
            <a:off x="1939636" y="3713018"/>
            <a:ext cx="895928" cy="628073"/>
          </a:xfrm>
          <a:prstGeom prst="wav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136893" y="3847643"/>
            <a:ext cx="6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939636" y="4216975"/>
            <a:ext cx="0" cy="4308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11" y="4641404"/>
            <a:ext cx="1288762" cy="773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Wave 21"/>
          <p:cNvSpPr/>
          <p:nvPr/>
        </p:nvSpPr>
        <p:spPr>
          <a:xfrm>
            <a:off x="8596746" y="3713017"/>
            <a:ext cx="854364" cy="628073"/>
          </a:xfrm>
          <a:prstGeom prst="wav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05582" y="4220546"/>
            <a:ext cx="0" cy="4308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74901" y="3835670"/>
            <a:ext cx="57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60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39" y="4677765"/>
            <a:ext cx="1332304" cy="700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Wave 25"/>
          <p:cNvSpPr/>
          <p:nvPr/>
        </p:nvSpPr>
        <p:spPr>
          <a:xfrm>
            <a:off x="5405582" y="3699155"/>
            <a:ext cx="854364" cy="628073"/>
          </a:xfrm>
          <a:prstGeom prst="wav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8596746" y="4216975"/>
            <a:ext cx="0" cy="4308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29964" y="3876452"/>
            <a:ext cx="60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39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17904" y="4097722"/>
            <a:ext cx="8577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Con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rapidi</a:t>
            </a:r>
            <a:r>
              <a:rPr lang="en-GB" sz="2400" dirty="0" smtClean="0"/>
              <a:t> </a:t>
            </a:r>
            <a:r>
              <a:rPr lang="en-GB" sz="2400" dirty="0" err="1" smtClean="0"/>
              <a:t>sviluppi</a:t>
            </a:r>
            <a:r>
              <a:rPr lang="en-GB" sz="2400" dirty="0" smtClean="0"/>
              <a:t> </a:t>
            </a:r>
            <a:r>
              <a:rPr lang="en-GB" sz="2400" dirty="0" err="1" smtClean="0"/>
              <a:t>che</a:t>
            </a:r>
            <a:r>
              <a:rPr lang="en-GB" sz="2400" dirty="0" smtClean="0"/>
              <a:t> </a:t>
            </a:r>
            <a:r>
              <a:rPr lang="en-GB" sz="2400" dirty="0" err="1" smtClean="0"/>
              <a:t>stanno</a:t>
            </a:r>
            <a:r>
              <a:rPr lang="en-GB" sz="2400" dirty="0" smtClean="0"/>
              <a:t> </a:t>
            </a:r>
            <a:r>
              <a:rPr lang="en-GB" sz="2400" dirty="0" err="1" smtClean="0"/>
              <a:t>avvenendo</a:t>
            </a:r>
            <a:r>
              <a:rPr lang="en-GB" sz="2400" dirty="0" smtClean="0"/>
              <a:t> in </a:t>
            </a:r>
            <a:r>
              <a:rPr lang="en-GB" sz="2400" dirty="0" err="1" smtClean="0"/>
              <a:t>tutto</a:t>
            </a:r>
            <a:r>
              <a:rPr lang="en-GB" sz="2400" dirty="0" smtClean="0"/>
              <a:t>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mondo</a:t>
            </a:r>
            <a:r>
              <a:rPr lang="en-GB" sz="2400" dirty="0" smtClean="0"/>
              <a:t>, la </a:t>
            </a:r>
            <a:r>
              <a:rPr lang="en-GB" sz="2400" dirty="0" err="1" smtClean="0"/>
              <a:t>mancanza</a:t>
            </a:r>
            <a:r>
              <a:rPr lang="en-GB" sz="2400" dirty="0" smtClean="0"/>
              <a:t> di </a:t>
            </a:r>
            <a:r>
              <a:rPr lang="en-GB" sz="2400" dirty="0" err="1" smtClean="0"/>
              <a:t>stazioni</a:t>
            </a:r>
            <a:r>
              <a:rPr lang="en-GB" sz="2400" dirty="0" smtClean="0"/>
              <a:t> di </a:t>
            </a:r>
            <a:r>
              <a:rPr lang="en-GB" sz="2400" dirty="0" err="1" smtClean="0"/>
              <a:t>rifornimento</a:t>
            </a:r>
            <a:r>
              <a:rPr lang="en-GB" sz="2400" dirty="0" smtClean="0"/>
              <a:t> a </a:t>
            </a:r>
            <a:r>
              <a:rPr lang="en-GB" sz="2400" dirty="0" err="1" smtClean="0"/>
              <a:t>idrogeno</a:t>
            </a:r>
            <a:r>
              <a:rPr lang="en-GB" sz="2400" dirty="0" smtClean="0"/>
              <a:t> </a:t>
            </a:r>
            <a:r>
              <a:rPr lang="en-GB" sz="2400" dirty="0" err="1" smtClean="0"/>
              <a:t>sarà</a:t>
            </a:r>
            <a:r>
              <a:rPr lang="en-GB" sz="2400" dirty="0" smtClean="0"/>
              <a:t> presto </a:t>
            </a: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barriera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storica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/>
              <a:t>all’aumento</a:t>
            </a:r>
            <a:r>
              <a:rPr lang="en-GB" sz="2400" dirty="0" smtClean="0"/>
              <a:t> di </a:t>
            </a:r>
            <a:r>
              <a:rPr lang="en-GB" sz="2400" dirty="0" err="1" smtClean="0"/>
              <a:t>investimenti</a:t>
            </a:r>
            <a:r>
              <a:rPr lang="en-GB" sz="2400" dirty="0" smtClean="0"/>
              <a:t> in </a:t>
            </a:r>
            <a:r>
              <a:rPr lang="en-GB" sz="2400" dirty="0" err="1" smtClean="0"/>
              <a:t>veicoli</a:t>
            </a:r>
            <a:r>
              <a:rPr lang="en-GB" sz="2400" dirty="0" smtClean="0"/>
              <a:t> a </a:t>
            </a:r>
            <a:r>
              <a:rPr lang="en-GB" sz="2400" dirty="0" err="1" smtClean="0"/>
              <a:t>idrogeno</a:t>
            </a:r>
            <a:r>
              <a:rPr lang="en-GB" sz="2400" dirty="0" smtClean="0"/>
              <a:t> da parte </a:t>
            </a:r>
            <a:r>
              <a:rPr lang="en-GB" sz="2400" dirty="0" err="1" smtClean="0"/>
              <a:t>dei</a:t>
            </a:r>
            <a:r>
              <a:rPr lang="en-GB" sz="2400" dirty="0" smtClean="0"/>
              <a:t> </a:t>
            </a:r>
            <a:r>
              <a:rPr lang="en-GB" sz="2400" dirty="0" err="1" smtClean="0"/>
              <a:t>consumatori</a:t>
            </a:r>
            <a:r>
              <a:rPr lang="en-GB" sz="2400" dirty="0" smtClean="0"/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110" y="0"/>
            <a:ext cx="4965889" cy="3416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232961" cy="40649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6915" y="94254"/>
            <a:ext cx="9926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Guardate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seguenti</a:t>
            </a:r>
            <a:r>
              <a:rPr lang="en-GB" dirty="0" smtClean="0"/>
              <a:t> video, </a:t>
            </a:r>
            <a:r>
              <a:rPr lang="en-GB" dirty="0" err="1" smtClean="0"/>
              <a:t>girati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2008 e 2015. </a:t>
            </a:r>
          </a:p>
          <a:p>
            <a:endParaRPr lang="en-GB" dirty="0"/>
          </a:p>
          <a:p>
            <a:r>
              <a:rPr lang="en-GB" dirty="0" smtClean="0"/>
              <a:t>Notate </a:t>
            </a:r>
            <a:r>
              <a:rPr lang="en-GB" dirty="0" err="1" smtClean="0"/>
              <a:t>quanto</a:t>
            </a:r>
            <a:r>
              <a:rPr lang="en-GB" dirty="0" smtClean="0"/>
              <a:t> </a:t>
            </a:r>
            <a:r>
              <a:rPr lang="en-GB" dirty="0" err="1" smtClean="0"/>
              <a:t>rapidamente</a:t>
            </a:r>
            <a:r>
              <a:rPr lang="en-GB" dirty="0" smtClean="0"/>
              <a:t> la </a:t>
            </a:r>
            <a:r>
              <a:rPr lang="en-GB" dirty="0" err="1" smtClean="0"/>
              <a:t>tecnologia</a:t>
            </a:r>
            <a:r>
              <a:rPr lang="en-GB" dirty="0" smtClean="0"/>
              <a:t> </a:t>
            </a:r>
            <a:r>
              <a:rPr lang="en-GB" dirty="0" err="1" smtClean="0"/>
              <a:t>stia</a:t>
            </a:r>
            <a:r>
              <a:rPr lang="en-GB" dirty="0" smtClean="0"/>
              <a:t> </a:t>
            </a:r>
            <a:r>
              <a:rPr lang="en-GB" dirty="0" err="1" smtClean="0"/>
              <a:t>evolvendo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6" name="Picture 15">
            <a:hlinkClick r:id="rId10"/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2404168" y="2159860"/>
            <a:ext cx="1685925" cy="1249680"/>
          </a:xfrm>
          <a:prstGeom prst="rect">
            <a:avLst/>
          </a:prstGeom>
        </p:spPr>
      </p:pic>
      <p:pic>
        <p:nvPicPr>
          <p:cNvPr id="17" name="Picture 16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36" y="2159861"/>
            <a:ext cx="1928471" cy="12496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11923" y="1492231"/>
            <a:ext cx="117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2008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278038" y="1501023"/>
            <a:ext cx="117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2015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36915" y="3544716"/>
            <a:ext cx="102078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FF0000"/>
                </a:solidFill>
              </a:rPr>
              <a:t>Lavorate</a:t>
            </a:r>
            <a:r>
              <a:rPr lang="en-GB" sz="4000" dirty="0" smtClean="0">
                <a:solidFill>
                  <a:srgbClr val="FF0000"/>
                </a:solidFill>
              </a:rPr>
              <a:t> con un </a:t>
            </a:r>
            <a:r>
              <a:rPr lang="en-GB" sz="4000" dirty="0" err="1" smtClean="0">
                <a:solidFill>
                  <a:srgbClr val="FF0000"/>
                </a:solidFill>
              </a:rPr>
              <a:t>compagno</a:t>
            </a:r>
            <a:r>
              <a:rPr lang="en-GB" sz="4000" dirty="0" smtClean="0">
                <a:solidFill>
                  <a:srgbClr val="FF0000"/>
                </a:solidFill>
              </a:rPr>
              <a:t> o in </a:t>
            </a:r>
            <a:r>
              <a:rPr lang="en-GB" sz="4000" dirty="0" err="1" smtClean="0">
                <a:solidFill>
                  <a:srgbClr val="FF0000"/>
                </a:solidFill>
              </a:rPr>
              <a:t>gruppo</a:t>
            </a:r>
            <a:r>
              <a:rPr lang="en-GB" sz="4000" dirty="0" smtClean="0">
                <a:solidFill>
                  <a:srgbClr val="FF0000"/>
                </a:solidFill>
              </a:rPr>
              <a:t> per </a:t>
            </a:r>
            <a:r>
              <a:rPr lang="en-GB" sz="4000" dirty="0" err="1" smtClean="0">
                <a:solidFill>
                  <a:srgbClr val="FF0000"/>
                </a:solidFill>
              </a:rPr>
              <a:t>simulare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una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discussione</a:t>
            </a:r>
            <a:r>
              <a:rPr lang="en-GB" sz="4000" dirty="0" smtClean="0">
                <a:solidFill>
                  <a:srgbClr val="FF0000"/>
                </a:solidFill>
              </a:rPr>
              <a:t> sui </a:t>
            </a:r>
            <a:r>
              <a:rPr lang="en-GB" sz="4000" dirty="0" err="1" smtClean="0">
                <a:solidFill>
                  <a:srgbClr val="FF0000"/>
                </a:solidFill>
              </a:rPr>
              <a:t>miti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riguardanti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l’idrogeno</a:t>
            </a:r>
            <a:r>
              <a:rPr lang="en-GB" sz="4000" dirty="0" smtClean="0">
                <a:solidFill>
                  <a:srgbClr val="FF0000"/>
                </a:solidFill>
              </a:rPr>
              <a:t> e la </a:t>
            </a:r>
            <a:r>
              <a:rPr lang="en-GB" sz="4000" dirty="0" err="1" smtClean="0">
                <a:solidFill>
                  <a:srgbClr val="FF0000"/>
                </a:solidFill>
              </a:rPr>
              <a:t>percezione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della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popolazione</a:t>
            </a:r>
            <a:r>
              <a:rPr lang="en-GB" sz="4000" dirty="0" smtClean="0">
                <a:solidFill>
                  <a:srgbClr val="FF0000"/>
                </a:solidFill>
              </a:rPr>
              <a:t> verso di </a:t>
            </a:r>
            <a:r>
              <a:rPr lang="en-GB" sz="4000" dirty="0" err="1" smtClean="0">
                <a:solidFill>
                  <a:srgbClr val="FF0000"/>
                </a:solidFill>
              </a:rPr>
              <a:t>esso</a:t>
            </a:r>
            <a:r>
              <a:rPr lang="en-GB" sz="4000" dirty="0" smtClean="0">
                <a:solidFill>
                  <a:srgbClr val="FF0000"/>
                </a:solidFill>
              </a:rPr>
              <a:t>.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79985" cy="59699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73" y="1396538"/>
            <a:ext cx="4771325" cy="32635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99538" y="325315"/>
            <a:ext cx="582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…o come </a:t>
            </a:r>
            <a:r>
              <a:rPr lang="en-GB" sz="2800" dirty="0" err="1" smtClean="0"/>
              <a:t>arriva</a:t>
            </a:r>
            <a:r>
              <a:rPr lang="en-GB" sz="2800" dirty="0" smtClean="0"/>
              <a:t> a casa </a:t>
            </a:r>
            <a:r>
              <a:rPr lang="en-GB" sz="2800" dirty="0" err="1" smtClean="0"/>
              <a:t>tua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179169" y="325315"/>
            <a:ext cx="259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Se è </a:t>
            </a:r>
            <a:r>
              <a:rPr lang="en-GB" sz="2800" dirty="0" err="1" smtClean="0">
                <a:solidFill>
                  <a:srgbClr val="FFFF00"/>
                </a:solidFill>
              </a:rPr>
              <a:t>buio</a:t>
            </a:r>
            <a:r>
              <a:rPr lang="en-GB" sz="2800" dirty="0" smtClean="0">
                <a:solidFill>
                  <a:srgbClr val="FFFF00"/>
                </a:solidFill>
              </a:rPr>
              <a:t>…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192000" cy="80954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7877" y="404446"/>
            <a:ext cx="383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FFFF00"/>
                </a:solidFill>
              </a:rPr>
              <a:t>Accendiamo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</a:rPr>
              <a:t>una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</a:rPr>
              <a:t>luce</a:t>
            </a:r>
            <a:r>
              <a:rPr lang="en-GB" sz="2800" dirty="0" smtClean="0">
                <a:solidFill>
                  <a:srgbClr val="FFFF00"/>
                </a:solidFill>
              </a:rPr>
              <a:t>.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8914" cy="4506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8746" y="4985238"/>
            <a:ext cx="527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Se </a:t>
            </a:r>
            <a:r>
              <a:rPr lang="en-GB" sz="2800" dirty="0" err="1" smtClean="0"/>
              <a:t>fa</a:t>
            </a:r>
            <a:r>
              <a:rPr lang="en-GB" sz="2800" dirty="0" smtClean="0"/>
              <a:t> </a:t>
            </a:r>
            <a:r>
              <a:rPr lang="en-GB" sz="2800" dirty="0" err="1" smtClean="0"/>
              <a:t>freddo</a:t>
            </a:r>
            <a:r>
              <a:rPr lang="en-GB" sz="2800" dirty="0" smtClean="0"/>
              <a:t>…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1761</Words>
  <Application>Microsoft Office PowerPoint</Application>
  <PresentationFormat>Widescreen</PresentationFormat>
  <Paragraphs>228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25</cp:revision>
  <dcterms:created xsi:type="dcterms:W3CDTF">2019-06-26T09:21:34Z</dcterms:created>
  <dcterms:modified xsi:type="dcterms:W3CDTF">2019-11-07T13:13:34Z</dcterms:modified>
</cp:coreProperties>
</file>