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92" d="100"/>
          <a:sy n="92" d="100"/>
        </p:scale>
        <p:origin x="712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mcphy-mcphy-com.osu.eu-west-2.outscale.com/uploads/2019/03/McPhy_FY2018_Prez_Inv_12March2019.pdf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www.youtube.com/watch?time_continue=103&amp;v=nYSq_QnOkKE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err="1" smtClean="0"/>
              <a:t>McPhy</a:t>
            </a:r>
            <a:r>
              <a:rPr lang="en-US" b="1" dirty="0" smtClean="0"/>
              <a:t> a Case Study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451631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Hydrogen Distribution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TextBox 1"/>
          <p:cNvSpPr txBox="1"/>
          <p:nvPr/>
        </p:nvSpPr>
        <p:spPr>
          <a:xfrm>
            <a:off x="10533513" y="6517889"/>
            <a:ext cx="1620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smtClean="0"/>
              <a:t>Last updated 18</a:t>
            </a:r>
            <a:r>
              <a:rPr lang="en-GB" sz="800" baseline="30000" dirty="0" smtClean="0"/>
              <a:t>th</a:t>
            </a:r>
            <a:r>
              <a:rPr lang="en-GB" sz="800" dirty="0" smtClean="0"/>
              <a:t> October 2019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smtClean="0"/>
              <a:t>McPhy Energy</a:t>
            </a:r>
            <a:endParaRPr lang="en-US" i="1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46253" y="1125538"/>
            <a:ext cx="9847152" cy="418216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McPhy</a:t>
            </a:r>
            <a:r>
              <a:rPr lang="en-US" sz="2400" dirty="0" smtClean="0"/>
              <a:t> is a French company created in 2009. It produces and sales </a:t>
            </a:r>
            <a:r>
              <a:rPr lang="en-US" sz="2400" dirty="0" err="1" smtClean="0"/>
              <a:t>electrolysers</a:t>
            </a:r>
            <a:r>
              <a:rPr lang="en-US" sz="2400" dirty="0" smtClean="0"/>
              <a:t>, hydrogen storage solutions and hydrogen refueling stations for transport/mobility applications. Its technologies have been developed at CNRS and CEA, two important public French Technology and Research Organizations. About 100 employees in Europe (France, Italy and Germany).</a:t>
            </a:r>
          </a:p>
          <a:p>
            <a:r>
              <a:rPr lang="en-US" sz="2400" dirty="0" smtClean="0"/>
              <a:t>Video in French: </a:t>
            </a:r>
            <a:r>
              <a:rPr lang="en-US" sz="2400" dirty="0" smtClean="0">
                <a:hlinkClick r:id="rId10"/>
              </a:rPr>
              <a:t>https://www.youtube.com/watch?time_continue=103&amp;v=nYSq_QnOkKE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The video explains with it is important for a small company who have the willing to address huge market to be backed by a bigger company of the energy sector (here EDF).</a:t>
            </a:r>
          </a:p>
          <a:p>
            <a:r>
              <a:rPr lang="en-US" sz="2400" dirty="0" smtClean="0"/>
              <a:t>Also interesting about the company and its market : </a:t>
            </a:r>
            <a:r>
              <a:rPr lang="en-US" sz="2400" dirty="0" smtClean="0">
                <a:hlinkClick r:id="rId11"/>
              </a:rPr>
              <a:t>https://mcphy-mcphy-com.osu.eu-west-2.outscale.com/uploads/2019/03/McPhy_FY2018_Prez_Inv_12March2019.pdf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66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130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10</cp:revision>
  <dcterms:created xsi:type="dcterms:W3CDTF">2019-06-26T09:21:34Z</dcterms:created>
  <dcterms:modified xsi:type="dcterms:W3CDTF">2019-10-18T14:25:19Z</dcterms:modified>
</cp:coreProperties>
</file>