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92" d="100"/>
          <a:sy n="92" d="100"/>
        </p:scale>
        <p:origin x="712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Distribution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732985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Student Task</a:t>
            </a:r>
          </a:p>
          <a:p>
            <a:pPr marL="0" indent="0">
              <a:buNone/>
            </a:pPr>
            <a:r>
              <a:rPr lang="en-US" sz="1800" dirty="0" smtClean="0"/>
              <a:t>Give a set of 9 labels to each pair/group of students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TextBox 1"/>
          <p:cNvSpPr txBox="1"/>
          <p:nvPr/>
        </p:nvSpPr>
        <p:spPr>
          <a:xfrm>
            <a:off x="10371435" y="6481051"/>
            <a:ext cx="1620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/>
              <a:t>Last updated 18</a:t>
            </a:r>
            <a:r>
              <a:rPr lang="en-GB" sz="800" baseline="30000" dirty="0" smtClean="0"/>
              <a:t>th</a:t>
            </a:r>
            <a:r>
              <a:rPr lang="en-GB" sz="800" dirty="0" smtClean="0"/>
              <a:t> October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083308"/>
            <a:ext cx="8028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It enables distribution of H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 to the vehicles tank, filling it in a few minutes.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this down and match your description label.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8997" y="4277999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3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060392"/>
            <a:ext cx="8469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Once the pressure has been increased (700 bars), H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 is stored in bottles known as buffers.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this down and match your description label.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4320" y="4132262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79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34" y="0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45274" y="4527039"/>
            <a:ext cx="10440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Unit supplies cooling fluid to the exchanger and is made up of a buffer tank that stores and regulates the flow of the liquid, the pumps and the electrical control cabinet.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730" y="2094634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this down and match your description label.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0" y="4522291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0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4524" y="706582"/>
            <a:ext cx="989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0000"/>
                </a:solidFill>
              </a:rPr>
              <a:t>Take one minute to check your ideas…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5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Source of hydrogen</a:t>
            </a:r>
          </a:p>
          <a:p>
            <a:endParaRPr lang="en-GB" dirty="0"/>
          </a:p>
          <a:p>
            <a:r>
              <a:rPr lang="en-GB" dirty="0" smtClean="0"/>
              <a:t>2 – Boosters</a:t>
            </a:r>
          </a:p>
          <a:p>
            <a:endParaRPr lang="en-GB" dirty="0"/>
          </a:p>
          <a:p>
            <a:r>
              <a:rPr lang="en-GB" dirty="0" smtClean="0"/>
              <a:t>3 – Buffers</a:t>
            </a:r>
          </a:p>
          <a:p>
            <a:endParaRPr lang="en-GB" dirty="0"/>
          </a:p>
          <a:p>
            <a:r>
              <a:rPr lang="en-GB" dirty="0" smtClean="0"/>
              <a:t>4 – Exchanger </a:t>
            </a:r>
          </a:p>
          <a:p>
            <a:endParaRPr lang="en-GB" dirty="0"/>
          </a:p>
          <a:p>
            <a:r>
              <a:rPr lang="en-GB" dirty="0" smtClean="0"/>
              <a:t>5 – Dispenser</a:t>
            </a:r>
          </a:p>
          <a:p>
            <a:endParaRPr lang="en-GB" dirty="0"/>
          </a:p>
          <a:p>
            <a:r>
              <a:rPr lang="en-GB" dirty="0" smtClean="0"/>
              <a:t>6 – Air compressor</a:t>
            </a:r>
          </a:p>
          <a:p>
            <a:endParaRPr lang="en-GB" dirty="0"/>
          </a:p>
          <a:p>
            <a:r>
              <a:rPr lang="en-GB" dirty="0" smtClean="0"/>
              <a:t>7 – Buffer tank</a:t>
            </a:r>
          </a:p>
          <a:p>
            <a:endParaRPr lang="en-GB" dirty="0"/>
          </a:p>
          <a:p>
            <a:r>
              <a:rPr lang="en-GB" dirty="0" smtClean="0"/>
              <a:t>8 – Refrigeration</a:t>
            </a:r>
          </a:p>
          <a:p>
            <a:endParaRPr lang="en-GB" dirty="0"/>
          </a:p>
          <a:p>
            <a:r>
              <a:rPr lang="en-GB" dirty="0" smtClean="0"/>
              <a:t>9 – General control cabinet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Low pressure hydrogen H</a:t>
            </a:r>
            <a:r>
              <a:rPr lang="en-GB" baseline="-25000" dirty="0" smtClean="0"/>
              <a:t>2</a:t>
            </a:r>
            <a:r>
              <a:rPr lang="en-GB" dirty="0" smtClean="0"/>
              <a:t>, is stored in bottles (cylinder racks), tanks or tube trailers.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Answers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6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Source of hydrogen</a:t>
            </a:r>
          </a:p>
          <a:p>
            <a:endParaRPr lang="en-GB" dirty="0"/>
          </a:p>
          <a:p>
            <a:r>
              <a:rPr lang="en-GB" dirty="0" smtClean="0"/>
              <a:t>2 – Boosters</a:t>
            </a:r>
          </a:p>
          <a:p>
            <a:endParaRPr lang="en-GB" dirty="0"/>
          </a:p>
          <a:p>
            <a:r>
              <a:rPr lang="en-GB" dirty="0" smtClean="0"/>
              <a:t>3 – Buffers</a:t>
            </a:r>
          </a:p>
          <a:p>
            <a:endParaRPr lang="en-GB" dirty="0"/>
          </a:p>
          <a:p>
            <a:r>
              <a:rPr lang="en-GB" dirty="0" smtClean="0"/>
              <a:t>4 – Exchanger </a:t>
            </a:r>
          </a:p>
          <a:p>
            <a:endParaRPr lang="en-GB" dirty="0"/>
          </a:p>
          <a:p>
            <a:r>
              <a:rPr lang="en-GB" dirty="0" smtClean="0"/>
              <a:t>5 – Dispenser</a:t>
            </a:r>
          </a:p>
          <a:p>
            <a:endParaRPr lang="en-GB" dirty="0"/>
          </a:p>
          <a:p>
            <a:r>
              <a:rPr lang="en-GB" dirty="0" smtClean="0"/>
              <a:t>6 – Air compressor</a:t>
            </a:r>
          </a:p>
          <a:p>
            <a:endParaRPr lang="en-GB" dirty="0"/>
          </a:p>
          <a:p>
            <a:r>
              <a:rPr lang="en-GB" dirty="0" smtClean="0"/>
              <a:t>7 – Buffer tank</a:t>
            </a:r>
          </a:p>
          <a:p>
            <a:endParaRPr lang="en-GB" dirty="0"/>
          </a:p>
          <a:p>
            <a:r>
              <a:rPr lang="en-GB" dirty="0" smtClean="0"/>
              <a:t>8 – Refrigeration</a:t>
            </a:r>
          </a:p>
          <a:p>
            <a:endParaRPr lang="en-GB" dirty="0"/>
          </a:p>
          <a:p>
            <a:r>
              <a:rPr lang="en-GB" dirty="0" smtClean="0"/>
              <a:t>9 – General control cabinet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Low pressure hydrogen H</a:t>
            </a:r>
            <a:r>
              <a:rPr lang="en-GB" baseline="-25000" dirty="0" smtClean="0"/>
              <a:t>2</a:t>
            </a:r>
            <a:r>
              <a:rPr lang="en-GB" dirty="0" smtClean="0"/>
              <a:t>, is stored in bottles (cylinder racks), tanks or tube trailers.</a:t>
            </a:r>
          </a:p>
          <a:p>
            <a:endParaRPr lang="en-GB" dirty="0"/>
          </a:p>
          <a:p>
            <a:r>
              <a:rPr lang="en-GB" dirty="0" smtClean="0"/>
              <a:t>2 – H</a:t>
            </a:r>
            <a:r>
              <a:rPr lang="en-GB" baseline="-25000" dirty="0" smtClean="0"/>
              <a:t>2</a:t>
            </a:r>
            <a:r>
              <a:rPr lang="en-GB" dirty="0" smtClean="0"/>
              <a:t> is compressed using boosters.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Answers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2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Source of hydrogen</a:t>
            </a:r>
          </a:p>
          <a:p>
            <a:endParaRPr lang="en-GB" dirty="0"/>
          </a:p>
          <a:p>
            <a:r>
              <a:rPr lang="en-GB" dirty="0" smtClean="0"/>
              <a:t>2 – Boosters</a:t>
            </a:r>
          </a:p>
          <a:p>
            <a:endParaRPr lang="en-GB" dirty="0"/>
          </a:p>
          <a:p>
            <a:r>
              <a:rPr lang="en-GB" dirty="0" smtClean="0"/>
              <a:t>3 – Buffers</a:t>
            </a:r>
          </a:p>
          <a:p>
            <a:endParaRPr lang="en-GB" dirty="0"/>
          </a:p>
          <a:p>
            <a:r>
              <a:rPr lang="en-GB" dirty="0" smtClean="0"/>
              <a:t>4 – Exchanger </a:t>
            </a:r>
          </a:p>
          <a:p>
            <a:endParaRPr lang="en-GB" dirty="0"/>
          </a:p>
          <a:p>
            <a:r>
              <a:rPr lang="en-GB" dirty="0" smtClean="0"/>
              <a:t>5 – Dispenser</a:t>
            </a:r>
          </a:p>
          <a:p>
            <a:endParaRPr lang="en-GB" dirty="0"/>
          </a:p>
          <a:p>
            <a:r>
              <a:rPr lang="en-GB" dirty="0" smtClean="0"/>
              <a:t>6 – Air compressor</a:t>
            </a:r>
          </a:p>
          <a:p>
            <a:endParaRPr lang="en-GB" dirty="0"/>
          </a:p>
          <a:p>
            <a:r>
              <a:rPr lang="en-GB" dirty="0" smtClean="0"/>
              <a:t>7 – Buffer tank</a:t>
            </a:r>
          </a:p>
          <a:p>
            <a:endParaRPr lang="en-GB" dirty="0"/>
          </a:p>
          <a:p>
            <a:r>
              <a:rPr lang="en-GB" dirty="0" smtClean="0"/>
              <a:t>8 – Refrigeration</a:t>
            </a:r>
          </a:p>
          <a:p>
            <a:endParaRPr lang="en-GB" dirty="0"/>
          </a:p>
          <a:p>
            <a:r>
              <a:rPr lang="en-GB" dirty="0" smtClean="0"/>
              <a:t>9 – General control cabinet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Low pressure hydrogen H</a:t>
            </a:r>
            <a:r>
              <a:rPr lang="en-GB" baseline="-25000" dirty="0" smtClean="0"/>
              <a:t>2</a:t>
            </a:r>
            <a:r>
              <a:rPr lang="en-GB" dirty="0" smtClean="0"/>
              <a:t>, is stored in bottles (cylinder racks), tanks or tube trailers.</a:t>
            </a:r>
          </a:p>
          <a:p>
            <a:endParaRPr lang="en-GB" dirty="0"/>
          </a:p>
          <a:p>
            <a:r>
              <a:rPr lang="en-GB" dirty="0" smtClean="0"/>
              <a:t>2 – H</a:t>
            </a:r>
            <a:r>
              <a:rPr lang="en-GB" baseline="-25000" dirty="0" smtClean="0"/>
              <a:t>2</a:t>
            </a:r>
            <a:r>
              <a:rPr lang="en-GB" dirty="0" smtClean="0"/>
              <a:t> is compressed using boosters.</a:t>
            </a:r>
          </a:p>
          <a:p>
            <a:endParaRPr lang="en-GB" dirty="0"/>
          </a:p>
          <a:p>
            <a:r>
              <a:rPr lang="en-GB" dirty="0" smtClean="0"/>
              <a:t>3 – Once the pressure has been increased (700 bars), H</a:t>
            </a:r>
            <a:r>
              <a:rPr lang="en-GB" baseline="-25000" dirty="0" smtClean="0"/>
              <a:t>2</a:t>
            </a:r>
            <a:r>
              <a:rPr lang="en-GB" dirty="0" smtClean="0"/>
              <a:t> is stored in bottles known as buffers.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Answers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8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Source of hydrogen</a:t>
            </a:r>
          </a:p>
          <a:p>
            <a:endParaRPr lang="en-GB" dirty="0"/>
          </a:p>
          <a:p>
            <a:r>
              <a:rPr lang="en-GB" dirty="0" smtClean="0"/>
              <a:t>2 – Boosters</a:t>
            </a:r>
          </a:p>
          <a:p>
            <a:endParaRPr lang="en-GB" dirty="0"/>
          </a:p>
          <a:p>
            <a:r>
              <a:rPr lang="en-GB" dirty="0" smtClean="0"/>
              <a:t>3 – Buffers</a:t>
            </a:r>
          </a:p>
          <a:p>
            <a:endParaRPr lang="en-GB" dirty="0"/>
          </a:p>
          <a:p>
            <a:r>
              <a:rPr lang="en-GB" dirty="0" smtClean="0"/>
              <a:t>4 – Exchanger </a:t>
            </a:r>
          </a:p>
          <a:p>
            <a:endParaRPr lang="en-GB" dirty="0"/>
          </a:p>
          <a:p>
            <a:r>
              <a:rPr lang="en-GB" dirty="0" smtClean="0"/>
              <a:t>5 – Dispenser</a:t>
            </a:r>
          </a:p>
          <a:p>
            <a:endParaRPr lang="en-GB" dirty="0"/>
          </a:p>
          <a:p>
            <a:r>
              <a:rPr lang="en-GB" dirty="0" smtClean="0"/>
              <a:t>6 – Air compressor</a:t>
            </a:r>
          </a:p>
          <a:p>
            <a:endParaRPr lang="en-GB" dirty="0"/>
          </a:p>
          <a:p>
            <a:r>
              <a:rPr lang="en-GB" dirty="0" smtClean="0"/>
              <a:t>7 – Buffer tank</a:t>
            </a:r>
          </a:p>
          <a:p>
            <a:endParaRPr lang="en-GB" dirty="0"/>
          </a:p>
          <a:p>
            <a:r>
              <a:rPr lang="en-GB" dirty="0" smtClean="0"/>
              <a:t>8 – Refrigeration</a:t>
            </a:r>
          </a:p>
          <a:p>
            <a:endParaRPr lang="en-GB" dirty="0"/>
          </a:p>
          <a:p>
            <a:r>
              <a:rPr lang="en-GB" dirty="0" smtClean="0"/>
              <a:t>9 – General control cabinet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Low pressure hydrogen H</a:t>
            </a:r>
            <a:r>
              <a:rPr lang="en-GB" baseline="-25000" dirty="0" smtClean="0"/>
              <a:t>2</a:t>
            </a:r>
            <a:r>
              <a:rPr lang="en-GB" dirty="0" smtClean="0"/>
              <a:t>, is stored in bottles (cylinder racks), tanks or tube trailers.</a:t>
            </a:r>
          </a:p>
          <a:p>
            <a:endParaRPr lang="en-GB" dirty="0"/>
          </a:p>
          <a:p>
            <a:r>
              <a:rPr lang="en-GB" dirty="0" smtClean="0"/>
              <a:t>2 – H</a:t>
            </a:r>
            <a:r>
              <a:rPr lang="en-GB" baseline="-25000" dirty="0" smtClean="0"/>
              <a:t>2</a:t>
            </a:r>
            <a:r>
              <a:rPr lang="en-GB" dirty="0" smtClean="0"/>
              <a:t> is compressed using boosters.</a:t>
            </a:r>
          </a:p>
          <a:p>
            <a:endParaRPr lang="en-GB" dirty="0"/>
          </a:p>
          <a:p>
            <a:r>
              <a:rPr lang="en-GB" dirty="0" smtClean="0"/>
              <a:t>3 – Once the pressure has been increased (700 bars), H</a:t>
            </a:r>
            <a:r>
              <a:rPr lang="en-GB" baseline="-25000" dirty="0" smtClean="0"/>
              <a:t>2</a:t>
            </a:r>
            <a:r>
              <a:rPr lang="en-GB" dirty="0" smtClean="0"/>
              <a:t> is stored in bottles known as buffers.</a:t>
            </a:r>
          </a:p>
          <a:p>
            <a:endParaRPr lang="en-GB" dirty="0"/>
          </a:p>
          <a:p>
            <a:r>
              <a:rPr lang="en-GB" dirty="0" smtClean="0"/>
              <a:t>4 – Before it is distributed, H</a:t>
            </a:r>
            <a:r>
              <a:rPr lang="en-GB" baseline="-25000" dirty="0" smtClean="0"/>
              <a:t>2</a:t>
            </a:r>
            <a:r>
              <a:rPr lang="en-GB" dirty="0" smtClean="0"/>
              <a:t> is cooled using the exchanger and the refrigeration unit.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Answers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2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Source of hydrogen</a:t>
            </a:r>
          </a:p>
          <a:p>
            <a:endParaRPr lang="en-GB" dirty="0"/>
          </a:p>
          <a:p>
            <a:r>
              <a:rPr lang="en-GB" dirty="0" smtClean="0"/>
              <a:t>2 – Boosters</a:t>
            </a:r>
          </a:p>
          <a:p>
            <a:endParaRPr lang="en-GB" dirty="0"/>
          </a:p>
          <a:p>
            <a:r>
              <a:rPr lang="en-GB" dirty="0" smtClean="0"/>
              <a:t>3 – Buffers</a:t>
            </a:r>
          </a:p>
          <a:p>
            <a:endParaRPr lang="en-GB" dirty="0"/>
          </a:p>
          <a:p>
            <a:r>
              <a:rPr lang="en-GB" dirty="0" smtClean="0"/>
              <a:t>4 – Exchanger </a:t>
            </a:r>
          </a:p>
          <a:p>
            <a:endParaRPr lang="en-GB" dirty="0"/>
          </a:p>
          <a:p>
            <a:r>
              <a:rPr lang="en-GB" dirty="0" smtClean="0"/>
              <a:t>5 – Dispenser</a:t>
            </a:r>
          </a:p>
          <a:p>
            <a:endParaRPr lang="en-GB" dirty="0"/>
          </a:p>
          <a:p>
            <a:r>
              <a:rPr lang="en-GB" dirty="0" smtClean="0"/>
              <a:t>6 – Air compressor</a:t>
            </a:r>
          </a:p>
          <a:p>
            <a:endParaRPr lang="en-GB" dirty="0"/>
          </a:p>
          <a:p>
            <a:r>
              <a:rPr lang="en-GB" dirty="0" smtClean="0"/>
              <a:t>7 – Buffer tank</a:t>
            </a:r>
          </a:p>
          <a:p>
            <a:endParaRPr lang="en-GB" dirty="0"/>
          </a:p>
          <a:p>
            <a:r>
              <a:rPr lang="en-GB" dirty="0" smtClean="0"/>
              <a:t>8 – Refrigeration</a:t>
            </a:r>
          </a:p>
          <a:p>
            <a:endParaRPr lang="en-GB" dirty="0"/>
          </a:p>
          <a:p>
            <a:r>
              <a:rPr lang="en-GB" dirty="0" smtClean="0"/>
              <a:t>9 – General control cabinet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Low pressure hydrogen H</a:t>
            </a:r>
            <a:r>
              <a:rPr lang="en-GB" baseline="-25000" dirty="0" smtClean="0"/>
              <a:t>2</a:t>
            </a:r>
            <a:r>
              <a:rPr lang="en-GB" dirty="0" smtClean="0"/>
              <a:t>, is stored in bottles (cylinder racks), tanks or tube trailers.</a:t>
            </a:r>
          </a:p>
          <a:p>
            <a:endParaRPr lang="en-GB" dirty="0"/>
          </a:p>
          <a:p>
            <a:r>
              <a:rPr lang="en-GB" dirty="0" smtClean="0"/>
              <a:t>2 – H</a:t>
            </a:r>
            <a:r>
              <a:rPr lang="en-GB" baseline="-25000" dirty="0" smtClean="0"/>
              <a:t>2</a:t>
            </a:r>
            <a:r>
              <a:rPr lang="en-GB" dirty="0" smtClean="0"/>
              <a:t> is compressed using boosters.</a:t>
            </a:r>
          </a:p>
          <a:p>
            <a:endParaRPr lang="en-GB" dirty="0"/>
          </a:p>
          <a:p>
            <a:r>
              <a:rPr lang="en-GB" dirty="0" smtClean="0"/>
              <a:t>3 – Once the pressure has been increased (700 bars), H</a:t>
            </a:r>
            <a:r>
              <a:rPr lang="en-GB" baseline="-25000" dirty="0" smtClean="0"/>
              <a:t>2</a:t>
            </a:r>
            <a:r>
              <a:rPr lang="en-GB" dirty="0" smtClean="0"/>
              <a:t> is stored in bottles known as buffers.</a:t>
            </a:r>
          </a:p>
          <a:p>
            <a:endParaRPr lang="en-GB" dirty="0"/>
          </a:p>
          <a:p>
            <a:r>
              <a:rPr lang="en-GB" dirty="0" smtClean="0"/>
              <a:t>4 – Before it is distributed, H</a:t>
            </a:r>
            <a:r>
              <a:rPr lang="en-GB" baseline="-25000" dirty="0" smtClean="0"/>
              <a:t>2</a:t>
            </a:r>
            <a:r>
              <a:rPr lang="en-GB" dirty="0" smtClean="0"/>
              <a:t> is cooled using the exchanger and the refrigeration unit.</a:t>
            </a:r>
          </a:p>
          <a:p>
            <a:endParaRPr lang="en-GB" dirty="0"/>
          </a:p>
          <a:p>
            <a:r>
              <a:rPr lang="en-GB" dirty="0" smtClean="0"/>
              <a:t>5 – It enables distribution of H</a:t>
            </a:r>
            <a:r>
              <a:rPr lang="en-GB" baseline="-25000" dirty="0" smtClean="0"/>
              <a:t>2</a:t>
            </a:r>
            <a:r>
              <a:rPr lang="en-GB" dirty="0" smtClean="0"/>
              <a:t> to the vehicles tank, filling it in a few minutes.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Answers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5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Source of hydrogen</a:t>
            </a:r>
          </a:p>
          <a:p>
            <a:endParaRPr lang="en-GB" dirty="0"/>
          </a:p>
          <a:p>
            <a:r>
              <a:rPr lang="en-GB" dirty="0" smtClean="0"/>
              <a:t>2 – Boosters</a:t>
            </a:r>
          </a:p>
          <a:p>
            <a:endParaRPr lang="en-GB" dirty="0"/>
          </a:p>
          <a:p>
            <a:r>
              <a:rPr lang="en-GB" dirty="0" smtClean="0"/>
              <a:t>3 – Buffers</a:t>
            </a:r>
          </a:p>
          <a:p>
            <a:endParaRPr lang="en-GB" dirty="0"/>
          </a:p>
          <a:p>
            <a:r>
              <a:rPr lang="en-GB" dirty="0" smtClean="0"/>
              <a:t>4 – Exchanger </a:t>
            </a:r>
          </a:p>
          <a:p>
            <a:endParaRPr lang="en-GB" dirty="0"/>
          </a:p>
          <a:p>
            <a:r>
              <a:rPr lang="en-GB" dirty="0" smtClean="0"/>
              <a:t>5 – Dispenser</a:t>
            </a:r>
          </a:p>
          <a:p>
            <a:endParaRPr lang="en-GB" dirty="0"/>
          </a:p>
          <a:p>
            <a:r>
              <a:rPr lang="en-GB" dirty="0" smtClean="0"/>
              <a:t>6 – Air compressor</a:t>
            </a:r>
          </a:p>
          <a:p>
            <a:endParaRPr lang="en-GB" dirty="0"/>
          </a:p>
          <a:p>
            <a:r>
              <a:rPr lang="en-GB" dirty="0" smtClean="0"/>
              <a:t>7 – Buffer tank</a:t>
            </a:r>
          </a:p>
          <a:p>
            <a:endParaRPr lang="en-GB" dirty="0"/>
          </a:p>
          <a:p>
            <a:r>
              <a:rPr lang="en-GB" dirty="0" smtClean="0"/>
              <a:t>8 – Refrigeration</a:t>
            </a:r>
          </a:p>
          <a:p>
            <a:endParaRPr lang="en-GB" dirty="0"/>
          </a:p>
          <a:p>
            <a:r>
              <a:rPr lang="en-GB" dirty="0" smtClean="0"/>
              <a:t>9 – General control cabinet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Low pressure hydrogen H</a:t>
            </a:r>
            <a:r>
              <a:rPr lang="en-GB" baseline="-25000" dirty="0" smtClean="0"/>
              <a:t>2</a:t>
            </a:r>
            <a:r>
              <a:rPr lang="en-GB" dirty="0" smtClean="0"/>
              <a:t>, is stored in bottles (cylinder racks), tanks or tube trailers.</a:t>
            </a:r>
          </a:p>
          <a:p>
            <a:endParaRPr lang="en-GB" dirty="0"/>
          </a:p>
          <a:p>
            <a:r>
              <a:rPr lang="en-GB" dirty="0" smtClean="0"/>
              <a:t>2 – H</a:t>
            </a:r>
            <a:r>
              <a:rPr lang="en-GB" baseline="-25000" dirty="0" smtClean="0"/>
              <a:t>2</a:t>
            </a:r>
            <a:r>
              <a:rPr lang="en-GB" dirty="0" smtClean="0"/>
              <a:t> is compressed using boosters.</a:t>
            </a:r>
          </a:p>
          <a:p>
            <a:endParaRPr lang="en-GB" dirty="0"/>
          </a:p>
          <a:p>
            <a:r>
              <a:rPr lang="en-GB" dirty="0" smtClean="0"/>
              <a:t>3 – Once the pressure has been increased (700 bars), H</a:t>
            </a:r>
            <a:r>
              <a:rPr lang="en-GB" baseline="-25000" dirty="0" smtClean="0"/>
              <a:t>2</a:t>
            </a:r>
            <a:r>
              <a:rPr lang="en-GB" dirty="0" smtClean="0"/>
              <a:t> is stored in bottles known as buffers.</a:t>
            </a:r>
          </a:p>
          <a:p>
            <a:endParaRPr lang="en-GB" dirty="0"/>
          </a:p>
          <a:p>
            <a:r>
              <a:rPr lang="en-GB" dirty="0" smtClean="0"/>
              <a:t>4 – Before it is distributed, H</a:t>
            </a:r>
            <a:r>
              <a:rPr lang="en-GB" baseline="-25000" dirty="0" smtClean="0"/>
              <a:t>2</a:t>
            </a:r>
            <a:r>
              <a:rPr lang="en-GB" dirty="0" smtClean="0"/>
              <a:t> is cooled using the exchanger and the refrigeration unit.</a:t>
            </a:r>
          </a:p>
          <a:p>
            <a:endParaRPr lang="en-GB" dirty="0"/>
          </a:p>
          <a:p>
            <a:r>
              <a:rPr lang="en-GB" dirty="0" smtClean="0"/>
              <a:t>5 – It enables distribution of H</a:t>
            </a:r>
            <a:r>
              <a:rPr lang="en-GB" baseline="-25000" dirty="0" smtClean="0"/>
              <a:t>2</a:t>
            </a:r>
            <a:r>
              <a:rPr lang="en-GB" dirty="0" smtClean="0"/>
              <a:t> to the vehicles tank, filling it in a few minutes.</a:t>
            </a:r>
          </a:p>
          <a:p>
            <a:endParaRPr lang="en-GB" dirty="0"/>
          </a:p>
          <a:p>
            <a:r>
              <a:rPr lang="en-GB" dirty="0" smtClean="0"/>
              <a:t>6 – H</a:t>
            </a:r>
            <a:r>
              <a:rPr lang="en-GB" baseline="-25000" dirty="0" smtClean="0"/>
              <a:t>2</a:t>
            </a:r>
            <a:r>
              <a:rPr lang="en-GB" dirty="0" smtClean="0"/>
              <a:t> is compressed using boosters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Answers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396" y="640080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Source of hydrogen</a:t>
            </a:r>
            <a:endParaRPr lang="en-GB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458392" y="640079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Boosters</a:t>
            </a:r>
          </a:p>
          <a:p>
            <a:pPr algn="ctr"/>
            <a:endParaRPr lang="en-GB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135388" y="640078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Buffers</a:t>
            </a:r>
          </a:p>
          <a:p>
            <a:pPr algn="ctr"/>
            <a:endParaRPr lang="en-GB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81396" y="1927148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Exchanger</a:t>
            </a:r>
          </a:p>
          <a:p>
            <a:pPr algn="ctr"/>
            <a:endParaRPr lang="en-GB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458392" y="1920619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Dispenser</a:t>
            </a:r>
          </a:p>
          <a:p>
            <a:pPr algn="ctr"/>
            <a:endParaRPr lang="en-GB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8135388" y="1927148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Air compressor</a:t>
            </a:r>
          </a:p>
          <a:p>
            <a:pPr algn="ctr"/>
            <a:endParaRPr lang="en-GB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81396" y="3211546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Buffer tank</a:t>
            </a:r>
          </a:p>
          <a:p>
            <a:pPr algn="ctr"/>
            <a:endParaRPr lang="en-GB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458392" y="3197745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Refrigeration</a:t>
            </a:r>
          </a:p>
          <a:p>
            <a:pPr algn="ctr"/>
            <a:endParaRPr lang="en-GB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8135388" y="3211546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General control cabinet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1396" y="4663440"/>
            <a:ext cx="10374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</a:rPr>
              <a:t>Print and cut out these labels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Source of hydrogen</a:t>
            </a:r>
          </a:p>
          <a:p>
            <a:endParaRPr lang="en-GB" dirty="0"/>
          </a:p>
          <a:p>
            <a:r>
              <a:rPr lang="en-GB" dirty="0" smtClean="0"/>
              <a:t>2 – Boosters</a:t>
            </a:r>
          </a:p>
          <a:p>
            <a:endParaRPr lang="en-GB" dirty="0"/>
          </a:p>
          <a:p>
            <a:r>
              <a:rPr lang="en-GB" dirty="0" smtClean="0"/>
              <a:t>3 – Buffers</a:t>
            </a:r>
          </a:p>
          <a:p>
            <a:endParaRPr lang="en-GB" dirty="0"/>
          </a:p>
          <a:p>
            <a:r>
              <a:rPr lang="en-GB" dirty="0" smtClean="0"/>
              <a:t>4 – Exchanger </a:t>
            </a:r>
          </a:p>
          <a:p>
            <a:endParaRPr lang="en-GB" dirty="0"/>
          </a:p>
          <a:p>
            <a:r>
              <a:rPr lang="en-GB" dirty="0" smtClean="0"/>
              <a:t>5 – Dispenser</a:t>
            </a:r>
          </a:p>
          <a:p>
            <a:endParaRPr lang="en-GB" dirty="0"/>
          </a:p>
          <a:p>
            <a:r>
              <a:rPr lang="en-GB" dirty="0" smtClean="0"/>
              <a:t>6 – Air compressor</a:t>
            </a:r>
          </a:p>
          <a:p>
            <a:endParaRPr lang="en-GB" dirty="0"/>
          </a:p>
          <a:p>
            <a:r>
              <a:rPr lang="en-GB" dirty="0" smtClean="0"/>
              <a:t>7 – Buffer tank</a:t>
            </a:r>
          </a:p>
          <a:p>
            <a:endParaRPr lang="en-GB" dirty="0"/>
          </a:p>
          <a:p>
            <a:r>
              <a:rPr lang="en-GB" dirty="0" smtClean="0"/>
              <a:t>8 – Refrigeration</a:t>
            </a:r>
          </a:p>
          <a:p>
            <a:endParaRPr lang="en-GB" dirty="0"/>
          </a:p>
          <a:p>
            <a:r>
              <a:rPr lang="en-GB" dirty="0" smtClean="0"/>
              <a:t>9 – General control cabinet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Low pressure hydrogen H</a:t>
            </a:r>
            <a:r>
              <a:rPr lang="en-GB" baseline="-25000" dirty="0" smtClean="0"/>
              <a:t>2</a:t>
            </a:r>
            <a:r>
              <a:rPr lang="en-GB" dirty="0" smtClean="0"/>
              <a:t>, is stored in bottles (cylinder racks), tanks or tube trailers.</a:t>
            </a:r>
          </a:p>
          <a:p>
            <a:endParaRPr lang="en-GB" dirty="0"/>
          </a:p>
          <a:p>
            <a:r>
              <a:rPr lang="en-GB" dirty="0" smtClean="0"/>
              <a:t>2 – H</a:t>
            </a:r>
            <a:r>
              <a:rPr lang="en-GB" baseline="-25000" dirty="0" smtClean="0"/>
              <a:t>2</a:t>
            </a:r>
            <a:r>
              <a:rPr lang="en-GB" dirty="0" smtClean="0"/>
              <a:t> is compressed using boosters.</a:t>
            </a:r>
          </a:p>
          <a:p>
            <a:endParaRPr lang="en-GB" dirty="0"/>
          </a:p>
          <a:p>
            <a:r>
              <a:rPr lang="en-GB" dirty="0" smtClean="0"/>
              <a:t>3 – Once the pressure has been increased (700 bars), H</a:t>
            </a:r>
            <a:r>
              <a:rPr lang="en-GB" baseline="-25000" dirty="0" smtClean="0"/>
              <a:t>2</a:t>
            </a:r>
            <a:r>
              <a:rPr lang="en-GB" dirty="0" smtClean="0"/>
              <a:t> is stored in bottles known as buffers.</a:t>
            </a:r>
          </a:p>
          <a:p>
            <a:endParaRPr lang="en-GB" dirty="0"/>
          </a:p>
          <a:p>
            <a:r>
              <a:rPr lang="en-GB" dirty="0" smtClean="0"/>
              <a:t>4 – Before it is distributed, H</a:t>
            </a:r>
            <a:r>
              <a:rPr lang="en-GB" baseline="-25000" dirty="0" smtClean="0"/>
              <a:t>2</a:t>
            </a:r>
            <a:r>
              <a:rPr lang="en-GB" dirty="0" smtClean="0"/>
              <a:t> is cooled using the exchanger and the refrigeration unit.</a:t>
            </a:r>
          </a:p>
          <a:p>
            <a:endParaRPr lang="en-GB" dirty="0"/>
          </a:p>
          <a:p>
            <a:r>
              <a:rPr lang="en-GB" dirty="0" smtClean="0"/>
              <a:t>5 – It enables distribution of H</a:t>
            </a:r>
            <a:r>
              <a:rPr lang="en-GB" baseline="-25000" dirty="0" smtClean="0"/>
              <a:t>2</a:t>
            </a:r>
            <a:r>
              <a:rPr lang="en-GB" dirty="0" smtClean="0"/>
              <a:t> to the vehicles tank, filling it in a few minutes.</a:t>
            </a:r>
          </a:p>
          <a:p>
            <a:endParaRPr lang="en-GB" dirty="0"/>
          </a:p>
          <a:p>
            <a:r>
              <a:rPr lang="en-GB" dirty="0" smtClean="0"/>
              <a:t>6 – H</a:t>
            </a:r>
            <a:r>
              <a:rPr lang="en-GB" baseline="-25000" dirty="0" smtClean="0"/>
              <a:t>2</a:t>
            </a:r>
            <a:r>
              <a:rPr lang="en-GB" dirty="0" smtClean="0"/>
              <a:t> is compressed using boosters</a:t>
            </a:r>
          </a:p>
          <a:p>
            <a:endParaRPr lang="en-GB" dirty="0"/>
          </a:p>
          <a:p>
            <a:r>
              <a:rPr lang="en-GB" dirty="0" smtClean="0"/>
              <a:t>7 – It regulates and supplies the air needed to make the boosters function.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Answers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9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Source of hydrogen</a:t>
            </a:r>
          </a:p>
          <a:p>
            <a:endParaRPr lang="en-GB" dirty="0"/>
          </a:p>
          <a:p>
            <a:r>
              <a:rPr lang="en-GB" dirty="0" smtClean="0"/>
              <a:t>2 – Boosters</a:t>
            </a:r>
          </a:p>
          <a:p>
            <a:endParaRPr lang="en-GB" dirty="0"/>
          </a:p>
          <a:p>
            <a:r>
              <a:rPr lang="en-GB" dirty="0" smtClean="0"/>
              <a:t>3 – Buffers</a:t>
            </a:r>
          </a:p>
          <a:p>
            <a:endParaRPr lang="en-GB" dirty="0"/>
          </a:p>
          <a:p>
            <a:r>
              <a:rPr lang="en-GB" dirty="0" smtClean="0"/>
              <a:t>4 – Exchanger </a:t>
            </a:r>
          </a:p>
          <a:p>
            <a:endParaRPr lang="en-GB" dirty="0"/>
          </a:p>
          <a:p>
            <a:r>
              <a:rPr lang="en-GB" dirty="0" smtClean="0"/>
              <a:t>5 – Dispenser</a:t>
            </a:r>
          </a:p>
          <a:p>
            <a:endParaRPr lang="en-GB" dirty="0"/>
          </a:p>
          <a:p>
            <a:r>
              <a:rPr lang="en-GB" dirty="0" smtClean="0"/>
              <a:t>6 – Air compressor</a:t>
            </a:r>
          </a:p>
          <a:p>
            <a:endParaRPr lang="en-GB" dirty="0"/>
          </a:p>
          <a:p>
            <a:r>
              <a:rPr lang="en-GB" dirty="0" smtClean="0"/>
              <a:t>7 – Buffer tank</a:t>
            </a:r>
          </a:p>
          <a:p>
            <a:endParaRPr lang="en-GB" dirty="0"/>
          </a:p>
          <a:p>
            <a:r>
              <a:rPr lang="en-GB" dirty="0" smtClean="0"/>
              <a:t>8 – Refrigeration</a:t>
            </a:r>
          </a:p>
          <a:p>
            <a:endParaRPr lang="en-GB" dirty="0"/>
          </a:p>
          <a:p>
            <a:r>
              <a:rPr lang="en-GB" dirty="0" smtClean="0"/>
              <a:t>9 – General control cabinet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Low pressure hydrogen H</a:t>
            </a:r>
            <a:r>
              <a:rPr lang="en-GB" baseline="-25000" dirty="0" smtClean="0"/>
              <a:t>2</a:t>
            </a:r>
            <a:r>
              <a:rPr lang="en-GB" dirty="0" smtClean="0"/>
              <a:t>, is stored in bottles (cylinder racks), tanks or tube trailers.</a:t>
            </a:r>
          </a:p>
          <a:p>
            <a:endParaRPr lang="en-GB" dirty="0"/>
          </a:p>
          <a:p>
            <a:r>
              <a:rPr lang="en-GB" dirty="0" smtClean="0"/>
              <a:t>2 – H</a:t>
            </a:r>
            <a:r>
              <a:rPr lang="en-GB" baseline="-25000" dirty="0" smtClean="0"/>
              <a:t>2</a:t>
            </a:r>
            <a:r>
              <a:rPr lang="en-GB" dirty="0" smtClean="0"/>
              <a:t> is compressed using boosters.</a:t>
            </a:r>
          </a:p>
          <a:p>
            <a:endParaRPr lang="en-GB" dirty="0"/>
          </a:p>
          <a:p>
            <a:r>
              <a:rPr lang="en-GB" dirty="0" smtClean="0"/>
              <a:t>3 – Once the pressure has been increased (700 bars), H</a:t>
            </a:r>
            <a:r>
              <a:rPr lang="en-GB" baseline="-25000" dirty="0" smtClean="0"/>
              <a:t>2</a:t>
            </a:r>
            <a:r>
              <a:rPr lang="en-GB" dirty="0" smtClean="0"/>
              <a:t> is stored in bottles known as buffers.</a:t>
            </a:r>
          </a:p>
          <a:p>
            <a:endParaRPr lang="en-GB" dirty="0"/>
          </a:p>
          <a:p>
            <a:r>
              <a:rPr lang="en-GB" dirty="0" smtClean="0"/>
              <a:t>4 – Before it is distributed, H</a:t>
            </a:r>
            <a:r>
              <a:rPr lang="en-GB" baseline="-25000" dirty="0" smtClean="0"/>
              <a:t>2</a:t>
            </a:r>
            <a:r>
              <a:rPr lang="en-GB" dirty="0" smtClean="0"/>
              <a:t> is cooled using the exchanger and the refrigeration unit.</a:t>
            </a:r>
          </a:p>
          <a:p>
            <a:endParaRPr lang="en-GB" dirty="0"/>
          </a:p>
          <a:p>
            <a:r>
              <a:rPr lang="en-GB" dirty="0" smtClean="0"/>
              <a:t>5 – It enables distribution of H</a:t>
            </a:r>
            <a:r>
              <a:rPr lang="en-GB" baseline="-25000" dirty="0" smtClean="0"/>
              <a:t>2</a:t>
            </a:r>
            <a:r>
              <a:rPr lang="en-GB" dirty="0" smtClean="0"/>
              <a:t> to the vehicles tank, filling it in a few minutes.</a:t>
            </a:r>
          </a:p>
          <a:p>
            <a:endParaRPr lang="en-GB" dirty="0"/>
          </a:p>
          <a:p>
            <a:r>
              <a:rPr lang="en-GB" dirty="0" smtClean="0"/>
              <a:t>6 – H</a:t>
            </a:r>
            <a:r>
              <a:rPr lang="en-GB" baseline="-25000" dirty="0" smtClean="0"/>
              <a:t>2</a:t>
            </a:r>
            <a:r>
              <a:rPr lang="en-GB" dirty="0" smtClean="0"/>
              <a:t> is compressed using boosters</a:t>
            </a:r>
          </a:p>
          <a:p>
            <a:endParaRPr lang="en-GB" dirty="0"/>
          </a:p>
          <a:p>
            <a:r>
              <a:rPr lang="en-GB" dirty="0" smtClean="0"/>
              <a:t>7 – It regulates and supplies the air needed to make the boosters function.</a:t>
            </a:r>
          </a:p>
          <a:p>
            <a:endParaRPr lang="en-GB" dirty="0"/>
          </a:p>
          <a:p>
            <a:r>
              <a:rPr lang="en-GB" dirty="0" smtClean="0"/>
              <a:t>8 – Unit supplies cooling fluid to the exchanger and is made up of a buffer tank that stores and regulates the flow of the liquid, the pumps and the electrical control cabinet.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Answers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68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Source of hydrogen</a:t>
            </a:r>
          </a:p>
          <a:p>
            <a:endParaRPr lang="en-GB" dirty="0"/>
          </a:p>
          <a:p>
            <a:r>
              <a:rPr lang="en-GB" dirty="0" smtClean="0"/>
              <a:t>2 – Boosters</a:t>
            </a:r>
          </a:p>
          <a:p>
            <a:endParaRPr lang="en-GB" dirty="0"/>
          </a:p>
          <a:p>
            <a:r>
              <a:rPr lang="en-GB" dirty="0" smtClean="0"/>
              <a:t>3 – Buffers</a:t>
            </a:r>
          </a:p>
          <a:p>
            <a:endParaRPr lang="en-GB" dirty="0"/>
          </a:p>
          <a:p>
            <a:r>
              <a:rPr lang="en-GB" dirty="0" smtClean="0"/>
              <a:t>4 – Exchanger </a:t>
            </a:r>
          </a:p>
          <a:p>
            <a:endParaRPr lang="en-GB" dirty="0"/>
          </a:p>
          <a:p>
            <a:r>
              <a:rPr lang="en-GB" dirty="0" smtClean="0"/>
              <a:t>5 – Dispenser</a:t>
            </a:r>
          </a:p>
          <a:p>
            <a:endParaRPr lang="en-GB" dirty="0"/>
          </a:p>
          <a:p>
            <a:r>
              <a:rPr lang="en-GB" dirty="0" smtClean="0"/>
              <a:t>6 – Air compressor</a:t>
            </a:r>
          </a:p>
          <a:p>
            <a:endParaRPr lang="en-GB" dirty="0"/>
          </a:p>
          <a:p>
            <a:r>
              <a:rPr lang="en-GB" dirty="0" smtClean="0"/>
              <a:t>7 – Buffer tank</a:t>
            </a:r>
          </a:p>
          <a:p>
            <a:endParaRPr lang="en-GB" dirty="0"/>
          </a:p>
          <a:p>
            <a:r>
              <a:rPr lang="en-GB" dirty="0" smtClean="0"/>
              <a:t>8 – Refrigeration</a:t>
            </a:r>
          </a:p>
          <a:p>
            <a:endParaRPr lang="en-GB" dirty="0"/>
          </a:p>
          <a:p>
            <a:r>
              <a:rPr lang="en-GB" dirty="0" smtClean="0"/>
              <a:t>9 – General control cabinet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Low pressure hydrogen H</a:t>
            </a:r>
            <a:r>
              <a:rPr lang="en-GB" baseline="-25000" dirty="0" smtClean="0"/>
              <a:t>2</a:t>
            </a:r>
            <a:r>
              <a:rPr lang="en-GB" dirty="0" smtClean="0"/>
              <a:t>, is stored in bottles (cylinder racks), tanks or tube trailers.</a:t>
            </a:r>
          </a:p>
          <a:p>
            <a:endParaRPr lang="en-GB" dirty="0"/>
          </a:p>
          <a:p>
            <a:r>
              <a:rPr lang="en-GB" dirty="0" smtClean="0"/>
              <a:t>2 – H</a:t>
            </a:r>
            <a:r>
              <a:rPr lang="en-GB" baseline="-25000" dirty="0" smtClean="0"/>
              <a:t>2</a:t>
            </a:r>
            <a:r>
              <a:rPr lang="en-GB" dirty="0" smtClean="0"/>
              <a:t> is compressed using boosters.</a:t>
            </a:r>
          </a:p>
          <a:p>
            <a:endParaRPr lang="en-GB" dirty="0"/>
          </a:p>
          <a:p>
            <a:r>
              <a:rPr lang="en-GB" dirty="0" smtClean="0"/>
              <a:t>3 – Once the pressure has been increased (700 bars), H</a:t>
            </a:r>
            <a:r>
              <a:rPr lang="en-GB" baseline="-25000" dirty="0" smtClean="0"/>
              <a:t>2</a:t>
            </a:r>
            <a:r>
              <a:rPr lang="en-GB" dirty="0" smtClean="0"/>
              <a:t> is stored in bottles known as buffers.</a:t>
            </a:r>
          </a:p>
          <a:p>
            <a:endParaRPr lang="en-GB" dirty="0"/>
          </a:p>
          <a:p>
            <a:r>
              <a:rPr lang="en-GB" dirty="0" smtClean="0"/>
              <a:t>4 – Before it is distributed, H</a:t>
            </a:r>
            <a:r>
              <a:rPr lang="en-GB" baseline="-25000" dirty="0" smtClean="0"/>
              <a:t>2</a:t>
            </a:r>
            <a:r>
              <a:rPr lang="en-GB" dirty="0" smtClean="0"/>
              <a:t> is cooled using the exchanger and the refrigeration unit.</a:t>
            </a:r>
          </a:p>
          <a:p>
            <a:endParaRPr lang="en-GB" dirty="0"/>
          </a:p>
          <a:p>
            <a:r>
              <a:rPr lang="en-GB" dirty="0" smtClean="0"/>
              <a:t>5 – It enables distribution of H</a:t>
            </a:r>
            <a:r>
              <a:rPr lang="en-GB" baseline="-25000" dirty="0" smtClean="0"/>
              <a:t>2</a:t>
            </a:r>
            <a:r>
              <a:rPr lang="en-GB" dirty="0" smtClean="0"/>
              <a:t> to the vehicles tank, filling it in a few minutes.</a:t>
            </a:r>
          </a:p>
          <a:p>
            <a:endParaRPr lang="en-GB" dirty="0"/>
          </a:p>
          <a:p>
            <a:r>
              <a:rPr lang="en-GB" dirty="0" smtClean="0"/>
              <a:t>6 – H</a:t>
            </a:r>
            <a:r>
              <a:rPr lang="en-GB" baseline="-25000" dirty="0" smtClean="0"/>
              <a:t>2</a:t>
            </a:r>
            <a:r>
              <a:rPr lang="en-GB" dirty="0" smtClean="0"/>
              <a:t> is compressed using boosters</a:t>
            </a:r>
          </a:p>
          <a:p>
            <a:endParaRPr lang="en-GB" dirty="0"/>
          </a:p>
          <a:p>
            <a:r>
              <a:rPr lang="en-GB" dirty="0" smtClean="0"/>
              <a:t>7 – It regulates and supplies the air needed to make the boosters function.</a:t>
            </a:r>
          </a:p>
          <a:p>
            <a:endParaRPr lang="en-GB" dirty="0"/>
          </a:p>
          <a:p>
            <a:r>
              <a:rPr lang="en-GB" dirty="0" smtClean="0"/>
              <a:t>8 – Unit supplies cooling fluid to the exchanger and is made up of a buffer tank that stores and regulates the flow of the liquid, the pumps and the electrical control cabinet.</a:t>
            </a:r>
          </a:p>
          <a:p>
            <a:endParaRPr lang="en-GB" dirty="0"/>
          </a:p>
          <a:p>
            <a:r>
              <a:rPr lang="en-GB" dirty="0" smtClean="0"/>
              <a:t>9 – The station’s electrical control cabinet.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Answers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8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81075"/>
            <a:ext cx="8382000" cy="48958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2138" y="365760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Below is a hydrogen refuelling station similar to one you have seen.  Try to match the labels with their description.*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41859" y="5628096"/>
            <a:ext cx="850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One description has two labels as it is the same process but in a different area.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9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378884"/>
            <a:ext cx="802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 is compressed using boosters.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this down and match your description label.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97033" y="4305993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0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4979324"/>
            <a:ext cx="8028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Before it is distributed, H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 is cooled using the exchanger and the refrigeration unit.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this down and match your description label.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4197" y="3914683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09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494713"/>
            <a:ext cx="802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station’s electrical control cabinet.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this down and match your description label.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97033" y="4305993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2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043287"/>
            <a:ext cx="8028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It regulates and supplies the air needed to make the boosters function.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this down and match your description label.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6403" y="4098052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5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494713"/>
            <a:ext cx="802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 is compressed using boosters.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this down and match your description label.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97033" y="4305993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51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025223"/>
            <a:ext cx="8028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Low pressure hydrogen H</a:t>
            </a:r>
            <a:r>
              <a:rPr lang="en-GB" sz="3200" baseline="-25000" dirty="0" smtClean="0"/>
              <a:t>2</a:t>
            </a:r>
            <a:r>
              <a:rPr lang="en-GB" sz="3200" dirty="0" smtClean="0"/>
              <a:t>, is stored in bottles (cylinder racks), tanks or tube trailers.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379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Copy this down and match your description label.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4197" y="4305993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81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1361</Words>
  <Application>Microsoft Office PowerPoint</Application>
  <PresentationFormat>Widescreen</PresentationFormat>
  <Paragraphs>282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10</cp:revision>
  <dcterms:created xsi:type="dcterms:W3CDTF">2019-06-26T09:21:34Z</dcterms:created>
  <dcterms:modified xsi:type="dcterms:W3CDTF">2019-10-18T14:26:24Z</dcterms:modified>
</cp:coreProperties>
</file>