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5.4.0.0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custDataLst>
    <p:tags r:id="rId4"/>
  </p:custDataLst>
  <p:defaultTextStyle>
    <a:defPPr>
      <a:defRPr lang="en-US">
        <a:effectLst/>
      </a:defRPr>
    </a:defPPr>
    <a:lvl1pPr marL="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r="http://schemas.openxmlformats.org/officeDocument/2006/relationships" xmlns:a="http://schemas.openxmlformats.org/drawingml/2006/main" xmlns:p="http://schemas.openxmlformats.org/presentationml/2006/main" lastView="sldThumbnailView">
  <p:normalViewPr>
    <p:restoredLeft sz="14429"/>
    <p:restoredTop sz="94646"/>
  </p:normalViewPr>
  <p:slideViewPr>
    <p:cSldViewPr snapToGrid="0" snapToObjects="1">
      <p:cViewPr varScale="1">
        <p:scale>
          <a:sx n="92" d="100"/>
          <a:sy n="92" d="100"/>
        </p:scale>
        <p:origin x="712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tags" Target="tags/tag1.xml" /><Relationship Id="rId5" Type="http://schemas.openxmlformats.org/officeDocument/2006/relationships/presProps" Target="presProps.xml" /><Relationship Id="rId6" Type="http://schemas.openxmlformats.org/officeDocument/2006/relationships/viewProps" Target="viewProps.xml" /><Relationship Id="rId7" Type="http://schemas.openxmlformats.org/officeDocument/2006/relationships/theme" Target="theme/theme1.xml" /><Relationship Id="rId8" Type="http://schemas.openxmlformats.org/officeDocument/2006/relationships/tableStyles" Target="tableStyles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image" Target="../media/image1.jpe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ACAF"/>
                </a:solidFill>
                <a:effectLst/>
                <a:latin typeface="Arial" pitchFamily="34" charset="0"/>
                <a:cs typeface="Arial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>
          <a:effectLst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0.png" /><Relationship Id="rId2" Type="http://schemas.openxmlformats.org/officeDocument/2006/relationships/image" Target="../media/image2.jpeg" /><Relationship Id="rId3" Type="http://schemas.openxmlformats.org/officeDocument/2006/relationships/image" Target="../media/image3.pn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hyperlink" Target="https://www.youtube.com/watch?time_continue=103&amp;v=nYSq_QnOkKE" TargetMode="External" /><Relationship Id="rId11" Type="http://schemas.openxmlformats.org/officeDocument/2006/relationships/hyperlink" Target="https://mcphy-mcphy-com.osu.eu-west-2.outscale.com/uploads/2019/03/McPhy_FY2018_Prez_Inv_12March2019.pdf" TargetMode="External" /><Relationship Id="rId2" Type="http://schemas.openxmlformats.org/officeDocument/2006/relationships/image" Target="../media/image6.pn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Relationship Id="rId5" Type="http://schemas.openxmlformats.org/officeDocument/2006/relationships/image" Target="../media/image7.png" /><Relationship Id="rId6" Type="http://schemas.openxmlformats.org/officeDocument/2006/relationships/image" Target="../media/image3.png" /><Relationship Id="rId7" Type="http://schemas.openxmlformats.org/officeDocument/2006/relationships/image" Target="../media/image8.png" /><Relationship Id="rId8" Type="http://schemas.openxmlformats.org/officeDocument/2006/relationships/image" Target="../media/image9.jpeg" /><Relationship Id="rId9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/>
          <p:nvPr/>
        </p:nvSpPr>
        <p:spPr>
          <a:xfrm>
            <a:off x="2600634" y="6260486"/>
            <a:ext cx="4114800" cy="365125"/>
          </a:xfrm>
          <a:prstGeom prst="rect">
            <a:avLst/>
          </a:prstGeom>
          <a:effectLst/>
        </p:spPr>
        <p:txBody>
          <a:bodyPr/>
          <a:lstStyle>
            <a:defPPr>
              <a:defRPr lang="en-US">
                <a:effectLst/>
              </a:defRPr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&lt;Logo partener&gt;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/>
          <p:nvPr/>
        </p:nvSpPr>
        <p:spPr>
          <a:xfrm>
            <a:off x="779208" y="1980148"/>
            <a:ext cx="6064044" cy="755752"/>
          </a:xfrm>
          <a:prstGeom prst="rect">
            <a:avLst/>
          </a:prstGeom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rtl="0"/>
            <a:r>
              <a:rPr lang="ro-RO" sz="36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Studiu de caz McPhy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/>
          <p:nvPr/>
        </p:nvSpPr>
        <p:spPr>
          <a:xfrm>
            <a:off x="838199" y="2879027"/>
            <a:ext cx="4516315" cy="1828775"/>
          </a:xfrm>
          <a:prstGeom prst="rect">
            <a:avLst/>
          </a:prstGeom>
          <a:effectLst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>
              <a:effectLst/>
            </a:endParaRPr>
          </a:p>
          <a:p>
            <a:pPr marL="0" indent="0">
              <a:buNone/>
            </a:pPr>
            <a:endParaRPr lang="en-US" sz="2400">
              <a:effectLst/>
            </a:endParaRPr>
          </a:p>
          <a:p>
            <a:pPr marL="0" indent="0" rtl="0">
              <a:buNone/>
            </a:pPr>
            <a:r>
              <a:rPr lang="ro-RO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Distribuția hidrogenului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2125" cy="3356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600" b="0" i="0" u="none" strike="noStrike" smtId="4294967295">
                <a:solidFill>
                  <a:srgbClr val="00ACA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Conținut creat de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sp>
        <p:nvSpPr>
          <p:cNvPr id="15" name="Titre 1"/>
          <p:cNvSpPr txBox="1"/>
          <p:nvPr/>
        </p:nvSpPr>
        <p:spPr>
          <a:xfrm>
            <a:off x="609600" y="323850"/>
            <a:ext cx="10972800" cy="801688"/>
          </a:xfrm>
          <a:prstGeom prst="rect">
            <a:avLst/>
          </a:prstGeom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o-RO" sz="4400" b="0" i="1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 Light"/>
              </a:rPr>
              <a:t>McPhy Energy</a:t>
            </a:r>
          </a:p>
        </p:txBody>
      </p:sp>
      <p:sp>
        <p:nvSpPr>
          <p:cNvPr id="16" name="Espace réservé du contenu 2"/>
          <p:cNvSpPr txBox="1"/>
          <p:nvPr/>
        </p:nvSpPr>
        <p:spPr>
          <a:xfrm>
            <a:off x="546253" y="1125538"/>
            <a:ext cx="9847152" cy="4182166"/>
          </a:xfrm>
          <a:prstGeom prst="rect">
            <a:avLst/>
          </a:prstGeom>
          <a:effectLst/>
        </p:spPr>
        <p:txBody>
          <a:bodyPr>
            <a:normAutofit fontScale="9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o-RO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McPhy este o companie franceză înființată în anul 2009. Produce și comercializează electrolizori, soluții de stocare a hidrogenului și stații de realimentare cu hidrogen pentru aplicații de transport / mobilitate. Tehnologiile pe care le utilizează au fost create la CNRS și CEA, două importante centre tehnologice de cercetare din Franța. Aproximativ 100 de angajați în Europa (Franța, Italia și Germania). </a:t>
            </a:r>
          </a:p>
          <a:p>
            <a:pPr rtl="0"/>
            <a:r>
              <a:rPr lang="ro-RO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Video în franceză: </a:t>
            </a:r>
            <a:r>
              <a:rPr lang="ro-RO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  <a:hlinkClick r:id="rId10"/>
              </a:rPr>
              <a:t>https://www.youtube.com/watch?time_continue=103&amp;v=nYSq_QnOkKE</a:t>
            </a:r>
            <a:r>
              <a:rPr lang="ro-RO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rtl="0"/>
            <a:r>
              <a:rPr lang="ro-RO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Filmul video explică de ce este important ca o companie mică care are dorința de a intra pe această piață uriașă să fie susținută de o companie mai mare dn sectorul energetic (în acest caz EDF)</a:t>
            </a:r>
          </a:p>
          <a:p>
            <a:pPr rtl="0"/>
            <a:r>
              <a:rPr lang="ro-RO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De asemenea, interesant despre companie și piața acesteia : </a:t>
            </a:r>
            <a:r>
              <a:rPr lang="ro-RO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  <a:hlinkClick r:id="rId11"/>
              </a:rPr>
              <a:t>https://mcphy-mcphy-com.osu.eu-west-2.outscale.com/uploads/2019/03/McPhy_FY2018_Prez_Inv_12March2019.pdf</a:t>
            </a:r>
            <a:r>
              <a:rPr lang="ro-RO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endParaRPr lang="en-US" sz="240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endParaRPr lang="en-US" sz="24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66553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5.05.12"/>
  <p:tag name="AS_TITLE" val="Aspose.Slides for .NET 4.0 Client Profile"/>
  <p:tag name="AS_VERSION" val="15.4.0.0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>
  <Template/>
  <Manager/>
  <Company/>
  <PresentationFormat>Widescreen</PresentationFormat>
  <TotalTime>82</TotalTime>
  <SharedDoc>0</SharedDoc>
  <Application>Microsoft Office PowerPoint</Application>
  <AppVersion>14.0000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Microsoft Office User</dc:creator>
  <cp:lastModifiedBy>Laura Currid</cp:lastModifiedBy>
  <cp:revision>9</cp:revision>
  <dcterms:created xsi:type="dcterms:W3CDTF">2019-06-26T09:21:34Z</dcterms:created>
  <dcterms:modified xsi:type="dcterms:W3CDTF">2019-07-15T14:16:14Z</dcterms:modified>
</cp:coreProperties>
</file>