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custDataLst>
    <p:tags r:id="rId25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79" d="100"/>
          <a:sy n="79" d="100"/>
        </p:scale>
        <p:origin x="-69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ACAF"/>
                </a:solidFill>
                <a:effectLst/>
                <a:latin typeface="Arial" pitchFamily="34" charset="0"/>
                <a:cs typeface="Arial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1BAC356-1C44-F44B-B830-43C409DA0D87}"/>
              </a:ext>
            </a:extLst>
          </p:cNvPr>
          <p:cNvSpPr txBox="1"/>
          <p:nvPr/>
        </p:nvSpPr>
        <p:spPr>
          <a:xfrm>
            <a:off x="2600634" y="6260486"/>
            <a:ext cx="4114800" cy="365125"/>
          </a:xfrm>
          <a:prstGeom prst="rect">
            <a:avLst/>
          </a:prstGeom>
          <a:effectLst/>
        </p:spPr>
        <p:txBody>
          <a:bodyPr/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&lt;Logo partener&gt;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74E6FDB-7A33-184B-BFA9-D72881DB13F0}"/>
              </a:ext>
            </a:extLst>
          </p:cNvPr>
          <p:cNvSpPr txBox="1"/>
          <p:nvPr/>
        </p:nvSpPr>
        <p:spPr>
          <a:xfrm>
            <a:off x="779208" y="1980148"/>
            <a:ext cx="6064044" cy="755752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rtl="0"/>
            <a:r>
              <a:rPr lang="ro-RO" sz="36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Distribuție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553EABC-DF2E-8044-9EB9-8629F76FF197}"/>
              </a:ext>
            </a:extLst>
          </p:cNvPr>
          <p:cNvSpPr txBox="1"/>
          <p:nvPr/>
        </p:nvSpPr>
        <p:spPr>
          <a:xfrm>
            <a:off x="838199" y="2879027"/>
            <a:ext cx="7329855" cy="1828775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marL="0" indent="0" rtl="0">
              <a:buNone/>
            </a:pPr>
            <a:r>
              <a:rPr lang="ro-RO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Temă pentru </a:t>
            </a:r>
            <a:r>
              <a:rPr lang="ro-RO" sz="24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elevi</a:t>
            </a:r>
            <a:endParaRPr lang="ro-RO" sz="24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marL="0" indent="0" rtl="0">
              <a:buNone/>
            </a:pPr>
            <a:r>
              <a:rPr lang="ro-RO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Dați câte un set de 9 etichete fiecărei perechi / grup de elevi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2125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600" b="0" i="0" u="none" strike="noStrike" smtId="4294967295">
                <a:solidFill>
                  <a:srgbClr val="00AC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Conținut creat de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1851109" y="5083308"/>
            <a:ext cx="8036738" cy="10678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3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Permite distribuirea H</a:t>
            </a:r>
            <a:r>
              <a:rPr lang="ro-RO" sz="32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3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rezervorul vehiculului, umplându-l în câteva minute.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81293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Copiați asta și potriviți cu eticheta de descriere.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8997" y="4277999"/>
            <a:ext cx="1745672" cy="134666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34478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1850889" y="5060392"/>
            <a:ext cx="847775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După ce presiunea a crescut (700bar), H</a:t>
            </a:r>
            <a:r>
              <a:rPr lang="ro-RO" sz="2800" b="0" i="0" u="none" strike="noStrike" baseline="-25000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stocat în butelii cunoscute sub denumirea de rezervoare tampon</a:t>
            </a:r>
            <a:r>
              <a:rPr lang="ro-RO"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81293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Copiați asta și potriviți cu eticheta de descriere.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4320" y="4132262"/>
            <a:ext cx="1745672" cy="134666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791878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34" y="0"/>
            <a:ext cx="8382000" cy="489585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1240053" y="4703864"/>
            <a:ext cx="10451227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Dispozitivul furnizează lichid de răcire la schimbătorul de răcire, fiind compus dintr-un rezervor tampon care stochează și reglează debitul de lichid, pompele și panoul electric de comandă.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730" y="2094634"/>
            <a:ext cx="1381293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Copiați asta și potriviți cu eticheta de descriere.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0" y="4522291"/>
            <a:ext cx="1745672" cy="134666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07220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859578" y="706582"/>
            <a:ext cx="9902037" cy="155603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4800" b="0" i="0" u="none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Opriți-vă un minut să vă verificați ideile...</a:t>
            </a:r>
          </a:p>
        </p:txBody>
      </p:sp>
    </p:spTree>
    <p:extLst>
      <p:ext uri="{BB962C8B-B14F-4D97-AF65-F5344CB8AC3E}">
        <p14:creationId xmlns:p14="http://schemas.microsoft.com/office/powerpoint/2010/main" val="1614353584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802716" cy="47596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Sursă de hidrogen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Circuit auxiliar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Circuite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Schimbător de căldură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Distribuitor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Compresor de aer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7 - Rezervor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8 - Refrigerare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9 - Panou  general de comandă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71703" cy="9153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Hidrogenul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presiune scăzută este stocat în butelii, rezervoare sau cisterne. </a:t>
            </a:r>
          </a:p>
          <a:p>
            <a:endParaRPr lang="en-GB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8636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sng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Răspunsuri</a:t>
            </a:r>
          </a:p>
        </p:txBody>
      </p:sp>
    </p:spTree>
    <p:extLst>
      <p:ext uri="{BB962C8B-B14F-4D97-AF65-F5344CB8AC3E}">
        <p14:creationId xmlns:p14="http://schemas.microsoft.com/office/powerpoint/2010/main" val="4229667498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802716" cy="47596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Sursă de hidrogen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Circuit auxiliar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Circuite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Schimbător de căldură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Distribuitor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Compresor de aer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7 - Rezervor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8 - Refrigerare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9 - Panou  general de comandă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71703" cy="14645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Hidrogenul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presiune scăzută este stocat în butelii, rezervoare sau cisterne.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  <a:p>
            <a:endParaRPr lang="en-GB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8636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sng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Răspunsuri</a:t>
            </a:r>
          </a:p>
        </p:txBody>
      </p:sp>
    </p:spTree>
    <p:extLst>
      <p:ext uri="{BB962C8B-B14F-4D97-AF65-F5344CB8AC3E}">
        <p14:creationId xmlns:p14="http://schemas.microsoft.com/office/powerpoint/2010/main" val="2282421819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802716" cy="47596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Sursă de hidrogen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Circuit auxiliar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Circuite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Schimbător de căldură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Distribuitor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Compresor de aer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7 - Rezervor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8 - Refrigerare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9 - Panou  general de comandă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71703" cy="22882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Hidrogenul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presiune scăzută este stocat în butelii, rezervoare sau cisterne.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După ce presiunea a crescut (700bar),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stocat în butelii cunoscute sub denumirea de rezervoare tampon. </a:t>
            </a:r>
          </a:p>
          <a:p>
            <a:endParaRPr lang="en-GB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8636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sng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Răspunsuri</a:t>
            </a:r>
          </a:p>
        </p:txBody>
      </p:sp>
    </p:spTree>
    <p:extLst>
      <p:ext uri="{BB962C8B-B14F-4D97-AF65-F5344CB8AC3E}">
        <p14:creationId xmlns:p14="http://schemas.microsoft.com/office/powerpoint/2010/main" val="2113281198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802716" cy="47596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Sursă de hidrogen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Circuit auxiliar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Circuite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Schimbător de căldură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Distribuitor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Compresor de aer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7 - Rezervor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8 - Refrigerare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9 - Panou  general de comandă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71703" cy="31120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Hidrogenul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presiune scăzută este stocat în butelii, rezervoare sau cisterne.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După ce presiunea a crescut (700bar),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stocat în butelii cunoscute sub denumirea de rezervoare tampon.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Înainte de a fi distribuit,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răcit cu ajutorul schimbătorului de căldură și a unității de refrigerare. </a:t>
            </a:r>
          </a:p>
          <a:p>
            <a:endParaRPr lang="en-GB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8636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sng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Răspunsuri</a:t>
            </a:r>
          </a:p>
        </p:txBody>
      </p:sp>
    </p:spTree>
    <p:extLst>
      <p:ext uri="{BB962C8B-B14F-4D97-AF65-F5344CB8AC3E}">
        <p14:creationId xmlns:p14="http://schemas.microsoft.com/office/powerpoint/2010/main" val="346542098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802716" cy="47596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Sursă de hidrogen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Circuit auxiliar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Circuite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Schimbător de căldură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Distribuitor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Compresor de aer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7 - Rezervor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8 - Refrigerare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9 - Panou  general de comandă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71703" cy="36612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Hidrogenul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presiune scăzută este stocat în butelii, rezervoare sau cisterne.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După ce presiunea a crescut (700bar),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stocat în butelii cunoscute sub denumirea de rezervoare tampon.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Înainte de a fi distribuit,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răcit cu ajutorul schimbătorului de căldură și a unității de refrigerare.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Permite distribuirea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rezervorul vehiculului, umplându-l în câteva minute. </a:t>
            </a:r>
          </a:p>
          <a:p>
            <a:endParaRPr lang="en-GB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8636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sng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Răspunsuri</a:t>
            </a:r>
          </a:p>
        </p:txBody>
      </p:sp>
    </p:spTree>
    <p:extLst>
      <p:ext uri="{BB962C8B-B14F-4D97-AF65-F5344CB8AC3E}">
        <p14:creationId xmlns:p14="http://schemas.microsoft.com/office/powerpoint/2010/main" val="938555132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802716" cy="47596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Sursă de hidrogen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Circuit auxiliar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Circuite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Schimbător de căldură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Distribuitor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Compresor de aer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7 - Rezervor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8 - Refrigerare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9 - Panou  general de comandă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71703" cy="42104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Hidrogenul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presiune scăzută este stocat în butelii, rezervoare sau cisterne.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După ce presiunea a crescut (700bar),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stocat în butelii cunoscute sub denumirea de rezervoare tampon.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Înainte de a fi distribuit,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răcit cu ajutorul schimbătorului de căldură și a unității de refrigerare.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Permite distribuirea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rezervorul vehiculului, umplându-l în câteva minute.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  <a:p>
            <a:endParaRPr lang="en-GB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8636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sng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Răspunsuri</a:t>
            </a:r>
          </a:p>
        </p:txBody>
      </p:sp>
    </p:spTree>
    <p:extLst>
      <p:ext uri="{BB962C8B-B14F-4D97-AF65-F5344CB8AC3E}">
        <p14:creationId xmlns:p14="http://schemas.microsoft.com/office/powerpoint/2010/main" val="3561382958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780415" y="640080"/>
            <a:ext cx="1963766" cy="36612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Sursă de hidrogen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7410" y="640079"/>
            <a:ext cx="1963766" cy="640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Circuite auxiliare</a:t>
            </a:r>
          </a:p>
          <a:p>
            <a:pPr algn="ctr"/>
            <a:endParaRPr lang="en-GB" smtClean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34407" y="640078"/>
            <a:ext cx="1963766" cy="640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Circuite tampon</a:t>
            </a:r>
          </a:p>
          <a:p>
            <a:pPr algn="ctr"/>
            <a:endParaRPr lang="en-GB" smtClean="0"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415" y="1927148"/>
            <a:ext cx="1963766" cy="91531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Schimbător de căldură</a:t>
            </a:r>
          </a:p>
          <a:p>
            <a:pPr algn="ctr"/>
            <a:endParaRPr lang="en-GB" smtClean="0"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7410" y="1920619"/>
            <a:ext cx="1963766" cy="640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Distribuitor</a:t>
            </a:r>
          </a:p>
          <a:p>
            <a:pPr algn="ctr"/>
            <a:endParaRPr lang="en-GB" smtClean="0"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4407" y="1927148"/>
            <a:ext cx="1963766" cy="640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Compresor de aer </a:t>
            </a:r>
          </a:p>
          <a:p>
            <a:pPr algn="ctr"/>
            <a:endParaRPr lang="en-GB" smtClean="0"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0415" y="3211545"/>
            <a:ext cx="1963766" cy="640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Rezervor tampon</a:t>
            </a:r>
          </a:p>
          <a:p>
            <a:pPr algn="ctr"/>
            <a:endParaRPr lang="en-GB" smtClean="0"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7410" y="3197744"/>
            <a:ext cx="1963766" cy="640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Refrigerare</a:t>
            </a:r>
          </a:p>
          <a:p>
            <a:pPr algn="ctr"/>
            <a:endParaRPr lang="en-GB" smtClean="0"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4407" y="3211545"/>
            <a:ext cx="1963766" cy="640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Panou  general de comandă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6210" y="4663440"/>
            <a:ext cx="10384658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4000" b="0" i="0" u="none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Tipăriți și tăiați aceste etichete</a:t>
            </a: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802716" cy="47596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Sursă de hidrogen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Circuit auxiliar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Circuite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Schimbător de căldură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Distribuitor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Compresor de aer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7 - Rezervor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8 - Refrigerare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9 - Panou  general de comandă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71703" cy="47596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Hidrogenul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presiune scăzută este stocat în butelii, rezervoare sau cisterne.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După ce presiunea a crescut (700bar),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stocat în butelii cunoscute sub denumirea de rezervoare tampon.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Înainte de a fi distribuit,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răcit cu ajutorul schimbătorului de căldură și a unității de refrigerare.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Permite distribuirea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rezervorul vehiculului, umplându-l în câteva minute.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7 - Reglează și furnizează aerul necesar funcționării circuitelor auxiliare. </a:t>
            </a:r>
          </a:p>
          <a:p>
            <a:endParaRPr lang="en-GB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8636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sng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Răspunsuri</a:t>
            </a:r>
          </a:p>
        </p:txBody>
      </p:sp>
    </p:spTree>
    <p:extLst>
      <p:ext uri="{BB962C8B-B14F-4D97-AF65-F5344CB8AC3E}">
        <p14:creationId xmlns:p14="http://schemas.microsoft.com/office/powerpoint/2010/main" val="4168498373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802716" cy="47596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Sursă de hidrogen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Circuit auxiliar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Circuite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Schimbător de căldură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Distribuitor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Compresor de aer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7 - Rezervor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8 - Refrigerare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9 - Panou  general de comandă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71703" cy="58580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Hidrogenul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presiune scăzută este stocat în butelii, rezervoare sau cisterne.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După ce presiunea a crescut (700bar),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stocat în butelii cunoscute sub denumirea de rezervoare tampon.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Înainte de a fi distribuit,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răcit cu ajutorul schimbătorului de căldură și a unității de refrigerare.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Permite distribuirea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rezervorul vehiculului, umplându-l în câteva minute.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7 - Reglează și furnizează aerul necesar funcționării circuitelor auxiliare.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8 - Dispozitivul furnizează lichid de răcire la schimbătorul de răcire, fiind compus dintr-un rezervor tampon care stochează și reglează debitul de lichid, pompele și panoul electric de comandă. </a:t>
            </a:r>
          </a:p>
          <a:p>
            <a:endParaRPr lang="en-GB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8636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sng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Răspunsuri</a:t>
            </a:r>
          </a:p>
        </p:txBody>
      </p:sp>
    </p:spTree>
    <p:extLst>
      <p:ext uri="{BB962C8B-B14F-4D97-AF65-F5344CB8AC3E}">
        <p14:creationId xmlns:p14="http://schemas.microsoft.com/office/powerpoint/2010/main" val="2332568324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802716" cy="47596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Sursă de hidrogen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Circuit auxiliar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Circuite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Schimbător de căldură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Distribuitor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Compresor de aer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7 - Rezervor tampon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8 - Refrigerare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9 - Panou  general de comandă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71703" cy="61326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1 - Hidrogenul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presiune scăzută este stocat în butelii, rezervoare sau cisterne.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2 -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3 - După ce presiunea a crescut (700bar),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stocat în butelii cunoscute sub denumirea de rezervoare tampon.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4 - Înainte de a fi distribuit,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răcit cu ajutorul schimbătorului de căldură și a unității de refrigerare.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5 - Permite distribuirea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rezervorul vehiculului, umplându-l în câteva minute.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6 - H</a:t>
            </a:r>
            <a:r>
              <a:rPr lang="ro-RO" sz="18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7 - Reglează și furnizează aerul necesar funcționării circuitelor auxiliare.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8 - Dispozitivul furnizează lichid de răcire la schimbătorul de răcire, fiind compus dintr-un rezervor tampon care stochează și reglează debitul de lichid, pompele și panoul electric de comandă. </a:t>
            </a:r>
          </a:p>
          <a:p>
            <a:endParaRPr lang="en-GB">
              <a:effectLst/>
            </a:endParaRPr>
          </a:p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9 - Panoul electric de comandă al stației.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8636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sng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Răspunsuri</a:t>
            </a:r>
          </a:p>
        </p:txBody>
      </p:sp>
    </p:spTree>
    <p:extLst>
      <p:ext uri="{BB962C8B-B14F-4D97-AF65-F5344CB8AC3E}">
        <p14:creationId xmlns:p14="http://schemas.microsoft.com/office/powerpoint/2010/main" val="2610181098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81075"/>
            <a:ext cx="8382000" cy="4895850"/>
          </a:xfrm>
          <a:prstGeom prst="rect">
            <a:avLst/>
          </a:prstGeom>
          <a:effectLst/>
        </p:spPr>
      </p:pic>
      <p:sp>
        <p:nvSpPr>
          <p:cNvPr id="26" name="TextBox 25"/>
          <p:cNvSpPr txBox="1"/>
          <p:nvPr/>
        </p:nvSpPr>
        <p:spPr>
          <a:xfrm>
            <a:off x="482138" y="365760"/>
            <a:ext cx="10983773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În cele de mai jos este prezentată o stație de alimentare cu hidrogen similară cu cea pe care ați văzut-o.   Încercați să potriviți etichetele cu descrierea aferentă acestora.*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1859" y="5628096"/>
            <a:ext cx="8512424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* O descriere are două etichete deoarece este același proces, însă într-o zonă diferită. </a:t>
            </a:r>
          </a:p>
        </p:txBody>
      </p:sp>
    </p:spTree>
    <p:extLst>
      <p:ext uri="{BB962C8B-B14F-4D97-AF65-F5344CB8AC3E}">
        <p14:creationId xmlns:p14="http://schemas.microsoft.com/office/powerpoint/2010/main" val="163999621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1851109" y="5378884"/>
            <a:ext cx="8036738" cy="10678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3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H</a:t>
            </a:r>
            <a:r>
              <a:rPr lang="ro-RO" sz="32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3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81293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Copiați asta și potriviți cu eticheta de descriere.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97033" y="4305993"/>
            <a:ext cx="1745672" cy="134666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04069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1851109" y="5162031"/>
            <a:ext cx="8036738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Înainte de a fi distribuit, H</a:t>
            </a:r>
            <a:r>
              <a:rPr lang="ro-RO" sz="2600" b="0" i="0" u="none" strike="noStrike" baseline="-25000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răcit cu ajutorul schimbătorului de căldură și a unității de refrigerare.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81293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Copiați asta și potriviți cu eticheta de descriere.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4197" y="3914683"/>
            <a:ext cx="1745672" cy="134666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092252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1855124" y="5494713"/>
            <a:ext cx="8036738" cy="579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Panoul electric de comandă al stației.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81293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Copiați asta și potriviți cu eticheta de descriere.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97033" y="4305993"/>
            <a:ext cx="1745672" cy="134666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27972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1851109" y="5043288"/>
            <a:ext cx="8036738" cy="10678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3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Reglează și furnizează aerul necesar funcționării circuitelor auxiliare.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81293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Copiați asta și potriviți cu eticheta de descriere.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6403" y="4098052"/>
            <a:ext cx="1745672" cy="134666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56077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1851109" y="5494713"/>
            <a:ext cx="8036738" cy="10678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H</a:t>
            </a:r>
            <a:r>
              <a:rPr lang="ro-RO" sz="3200" b="0" i="0" u="none" strike="noStrike" baseline="-25000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este comprimat cu ajutorul compresorului auxiliar.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81293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Copiați asta și potriviți cu eticheta de descriere.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97033" y="4305993"/>
            <a:ext cx="1745672" cy="134666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516234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1851109" y="5025223"/>
            <a:ext cx="8036738" cy="10678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3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Hidrogenul H</a:t>
            </a:r>
            <a:r>
              <a:rPr lang="ro-RO" sz="3200" b="0" i="0" u="none" strike="noStrike" baseline="-2500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r>
              <a:rPr lang="ro-RO" sz="3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la presiune scăzută este stocat în butelii, rezervoare sau cisterne.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81293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Copiați asta și potriviți cu eticheta de descriere.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4197" y="4305993"/>
            <a:ext cx="1745672" cy="134666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81597"/>
      </p:ext>
    </p:extLst>
  </p:cSld>
  <p:clrMapOvr>
    <a:masterClrMapping/>
  </p:clrMapOvr>
  <p:transition xmlns:p14="http://schemas.microsoft.com/office/powerpoint/2010/main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1434</Words>
  <Application>Microsoft Macintosh PowerPoint</Application>
  <PresentationFormat>Custom</PresentationFormat>
  <Paragraphs>281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Daniela Bazarea</cp:lastModifiedBy>
  <cp:revision>10</cp:revision>
  <dcterms:created xsi:type="dcterms:W3CDTF">2019-06-26T09:21:34Z</dcterms:created>
  <dcterms:modified xsi:type="dcterms:W3CDTF">2019-12-05T15:19:26Z</dcterms:modified>
</cp:coreProperties>
</file>